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7" r:id="rId2"/>
    <p:sldId id="263" r:id="rId3"/>
    <p:sldId id="262" r:id="rId4"/>
    <p:sldId id="265" r:id="rId5"/>
    <p:sldId id="264" r:id="rId6"/>
    <p:sldId id="257" r:id="rId7"/>
    <p:sldId id="259" r:id="rId8"/>
    <p:sldId id="258" r:id="rId9"/>
    <p:sldId id="260" r:id="rId10"/>
    <p:sldId id="266" r:id="rId11"/>
    <p:sldId id="26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A2624-E002-46B1-92C3-B6D5CE7AB619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23E6E-8B6E-4595-8619-4D5253F0F5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12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19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70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9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12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710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11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23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29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10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73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98DC9B0-BE49-4C81-B5F1-050F165EAD53}" type="datetimeFigureOut">
              <a:rPr lang="en-AU" smtClean="0"/>
              <a:t>29/01/2018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B746C75-FD45-4C72-A98C-15AE7C9CF4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370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ALLOWAH &amp; NDIS</a:t>
            </a:r>
            <a:br>
              <a:rPr lang="en-AU" dirty="0" smtClean="0"/>
            </a:br>
            <a:r>
              <a:rPr lang="en-AU" sz="2400" cap="none" dirty="0" smtClean="0"/>
              <a:t>presented by Maura Hanney</a:t>
            </a:r>
            <a:br>
              <a:rPr lang="en-AU" sz="2400" cap="none" dirty="0" smtClean="0"/>
            </a:br>
            <a:r>
              <a:rPr lang="en-AU" sz="2400" cap="none" dirty="0" smtClean="0"/>
              <a:t>28</a:t>
            </a:r>
            <a:r>
              <a:rPr lang="en-AU" sz="2400" cap="none" baseline="30000" dirty="0" smtClean="0"/>
              <a:t>th</a:t>
            </a:r>
            <a:r>
              <a:rPr lang="en-AU" sz="2400" cap="none" dirty="0" smtClean="0"/>
              <a:t> March 2017</a:t>
            </a:r>
            <a:endParaRPr lang="en-AU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78" y="2430049"/>
            <a:ext cx="6229438" cy="3299455"/>
          </a:xfrm>
        </p:spPr>
      </p:pic>
    </p:spTree>
    <p:extLst>
      <p:ext uri="{BB962C8B-B14F-4D97-AF65-F5344CB8AC3E}">
        <p14:creationId xmlns:p14="http://schemas.microsoft.com/office/powerpoint/2010/main" val="2503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 COORDINATION</a:t>
            </a:r>
            <a:endParaRPr lang="en-US" b="1" dirty="0"/>
          </a:p>
        </p:txBody>
      </p:sp>
      <p:pic>
        <p:nvPicPr>
          <p:cNvPr id="5" name="Picture Placeholder 4" descr="LogoHi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8654"/>
          <a:stretch>
            <a:fillRect/>
          </a:stretch>
        </p:blipFill>
        <p:spPr>
          <a:xfrm>
            <a:off x="9448441" y="318909"/>
            <a:ext cx="2170011" cy="13925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968" y="2150621"/>
            <a:ext cx="10188120" cy="304409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Support Coordination can be added to a child’s plan particularly if their needs are complex or the plan is difficult to understand.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funding can be used to choose a coordinator from any service.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Allowah Support Coordinator has experience and an understanding of children of </a:t>
            </a:r>
            <a:r>
              <a:rPr lang="en-US" smtClean="0"/>
              <a:t>all abilities.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coordinator will talk to you about your plan and help you to put it into action.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there are any difficulties with finding services for your child, the support coordinator will help you with sorting out the problems. </a:t>
            </a:r>
            <a:endParaRPr lang="en-US" dirty="0"/>
          </a:p>
        </p:txBody>
      </p:sp>
      <p:pic>
        <p:nvPicPr>
          <p:cNvPr id="6" name="Picture Placeholder 4" descr="LogoH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8654"/>
          <a:stretch>
            <a:fillRect/>
          </a:stretch>
        </p:blipFill>
        <p:spPr>
          <a:xfrm>
            <a:off x="9435915" y="342297"/>
            <a:ext cx="2170011" cy="13925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93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Contact </a:t>
            </a:r>
            <a:r>
              <a:rPr lang="en-AU" b="1" dirty="0" err="1" smtClean="0"/>
              <a:t>allowah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Maura Hanney</a:t>
            </a:r>
          </a:p>
          <a:p>
            <a:pPr algn="ctr"/>
            <a:r>
              <a:rPr lang="en-AU" sz="2400" dirty="0" smtClean="0"/>
              <a:t>Manager Disability Services/ Physiotherapist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88773400</a:t>
            </a:r>
          </a:p>
          <a:p>
            <a:pPr algn="ctr"/>
            <a:r>
              <a:rPr lang="en-AU" sz="2000" dirty="0" smtClean="0"/>
              <a:t>physio@Allowah.org.au</a:t>
            </a:r>
          </a:p>
          <a:p>
            <a:endParaRPr lang="en-AU" sz="2400" dirty="0"/>
          </a:p>
        </p:txBody>
      </p:sp>
      <p:pic>
        <p:nvPicPr>
          <p:cNvPr id="17" name="Picture 16" descr="S:\Physiotherapy\Education\ndis\Allowah-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362" r="-412" b="27191"/>
          <a:stretch/>
        </p:blipFill>
        <p:spPr bwMode="auto">
          <a:xfrm>
            <a:off x="3572192" y="3223452"/>
            <a:ext cx="2903764" cy="291996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265" b="2026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9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33" y="711520"/>
            <a:ext cx="4521895" cy="3979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44" y="3295031"/>
            <a:ext cx="5260600" cy="27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B0F0"/>
                </a:solidFill>
              </a:rPr>
              <a:t>NDIS PROCESS</a:t>
            </a:r>
            <a:endParaRPr lang="en-AU" b="1" dirty="0">
              <a:solidFill>
                <a:srgbClr val="00B0F0"/>
              </a:solidFill>
            </a:endParaRPr>
          </a:p>
        </p:txBody>
      </p:sp>
      <p:pic>
        <p:nvPicPr>
          <p:cNvPr id="3" name="Picture 2" descr="http://www.carersaustralia.com.au/storage/cache/431c023deed6ab116e268848ba5194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6" y="1863089"/>
            <a:ext cx="6588690" cy="419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60" y="284176"/>
            <a:ext cx="2682115" cy="14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NUMBER FOR NDIS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HAVE NOT HEARD FROM THE NDIS or HAVE ANY QUESTIONS, CALL THIS NUMBER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0903" y="3244334"/>
            <a:ext cx="6751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8800" dirty="0" smtClean="0"/>
              <a:t>1800 </a:t>
            </a:r>
            <a:r>
              <a:rPr lang="is-IS" sz="8800" dirty="0"/>
              <a:t>800 110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005" y="174846"/>
            <a:ext cx="3001704" cy="15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Museo Slab 500" panose="02000000000000000000" pitchFamily="50" charset="0"/>
              </a:rPr>
              <a:t>ALLOWAH’S NDIS APPROVED SERVICES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Help with </a:t>
            </a:r>
            <a:r>
              <a:rPr lang="en-US" sz="1600" u="sng" dirty="0" smtClean="0"/>
              <a:t>PRE-PLANNING</a:t>
            </a:r>
            <a:r>
              <a:rPr lang="en-US" sz="1600" dirty="0" smtClean="0"/>
              <a:t> for the meeting with a Local Area Coordinator (LAC)</a:t>
            </a:r>
          </a:p>
          <a:p>
            <a:r>
              <a:rPr lang="en-US" sz="1600" u="sng" dirty="0" smtClean="0"/>
              <a:t>SHORT TERM ACCOMMODATION SERVICES</a:t>
            </a:r>
            <a:r>
              <a:rPr lang="en-US" sz="1600" dirty="0" smtClean="0"/>
              <a:t>. These are commonly known as respite services and include:</a:t>
            </a:r>
          </a:p>
          <a:p>
            <a:pPr lvl="3"/>
            <a:r>
              <a:rPr lang="en-US" u="sng" dirty="0" smtClean="0"/>
              <a:t>Sleep overs </a:t>
            </a:r>
            <a:r>
              <a:rPr lang="en-US" dirty="0" smtClean="0"/>
              <a:t>which are fun for children and give parents a night off</a:t>
            </a:r>
          </a:p>
          <a:p>
            <a:pPr lvl="3"/>
            <a:r>
              <a:rPr lang="en-US" u="sng" dirty="0" smtClean="0"/>
              <a:t>Weekends away</a:t>
            </a:r>
            <a:r>
              <a:rPr lang="en-US" dirty="0" smtClean="0"/>
              <a:t> giving parents a break knowing that their child is being well cared for </a:t>
            </a:r>
          </a:p>
          <a:p>
            <a:pPr lvl="3"/>
            <a:r>
              <a:rPr lang="en-US" u="sng" dirty="0" smtClean="0"/>
              <a:t>Regular stays</a:t>
            </a:r>
            <a:r>
              <a:rPr lang="en-US" dirty="0" smtClean="0"/>
              <a:t> for respite and recreation throughout the year</a:t>
            </a:r>
          </a:p>
          <a:p>
            <a:pPr lvl="3"/>
            <a:r>
              <a:rPr lang="en-US" u="sng" dirty="0" smtClean="0"/>
              <a:t>Crisis accommodation</a:t>
            </a:r>
            <a:r>
              <a:rPr lang="en-US" dirty="0" smtClean="0"/>
              <a:t> can be provided as required</a:t>
            </a:r>
            <a:endParaRPr lang="en-US" u="sng" dirty="0" smtClean="0"/>
          </a:p>
          <a:p>
            <a:pPr lvl="1"/>
            <a:r>
              <a:rPr lang="en-US" sz="1600" u="sng" dirty="0" smtClean="0"/>
              <a:t>SCHOOL HOLIDAY RECREATION PROGRAMS </a:t>
            </a:r>
            <a:r>
              <a:rPr lang="en-US" sz="1600" dirty="0" smtClean="0"/>
              <a:t>for children in the school holidays</a:t>
            </a:r>
          </a:p>
          <a:p>
            <a:pPr lvl="1"/>
            <a:r>
              <a:rPr lang="en-US" sz="1600" u="sng" dirty="0" smtClean="0"/>
              <a:t>AFTER SCHOOL CARE</a:t>
            </a:r>
          </a:p>
          <a:p>
            <a:pPr lvl="1"/>
            <a:r>
              <a:rPr lang="en-US" sz="1600" u="sng" dirty="0" smtClean="0"/>
              <a:t>LONG TERM ACCOMMODATION</a:t>
            </a:r>
            <a:r>
              <a:rPr lang="en-US" sz="1600" dirty="0" smtClean="0"/>
              <a:t> for children who require additional care</a:t>
            </a:r>
          </a:p>
          <a:p>
            <a:pPr lvl="1"/>
            <a:r>
              <a:rPr lang="en-US" sz="1600" u="sng" dirty="0" smtClean="0"/>
              <a:t>THERAPY SERVICES</a:t>
            </a:r>
            <a:r>
              <a:rPr lang="en-US" sz="1600" dirty="0" smtClean="0"/>
              <a:t> including occupational therapy, speech therapy, physiotherapy and assistance from a therapy assistant</a:t>
            </a:r>
          </a:p>
          <a:p>
            <a:pPr lvl="1"/>
            <a:r>
              <a:rPr lang="en-US" sz="1600" u="sng" dirty="0" smtClean="0"/>
              <a:t>DIETITIAN </a:t>
            </a:r>
            <a:r>
              <a:rPr lang="en-US" sz="1600" dirty="0" smtClean="0"/>
              <a:t>for assistance with nutrition</a:t>
            </a:r>
          </a:p>
          <a:p>
            <a:pPr lvl="1"/>
            <a:r>
              <a:rPr lang="en-US" sz="1600" u="sng" dirty="0" smtClean="0"/>
              <a:t>SUPPORT COORDINATION</a:t>
            </a:r>
            <a:r>
              <a:rPr lang="en-US" sz="1600" dirty="0" smtClean="0"/>
              <a:t> to help you understand your plan and find services for your child</a:t>
            </a:r>
            <a:endParaRPr lang="en-US" sz="1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35" y="498200"/>
            <a:ext cx="2439928" cy="12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PRE PLANNING HELP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136197"/>
            <a:ext cx="6127750" cy="408103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 smtClean="0"/>
          </a:p>
          <a:p>
            <a:endParaRPr lang="en-AU" dirty="0"/>
          </a:p>
          <a:p>
            <a:r>
              <a:rPr lang="en-AU" sz="2000" dirty="0" smtClean="0"/>
              <a:t>This service is currently a free service provided by Allowah. The pre-planner will help you understand the NDIS application process and document your child’s needs for your planning meeting. You can choose to have the pre-planner attend your planning meeting with you for support.</a:t>
            </a:r>
            <a:endParaRPr lang="en-A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08" y="197034"/>
            <a:ext cx="3171692" cy="168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RESPITE/ Accommodation</a:t>
            </a:r>
            <a:endParaRPr lang="en-AU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6" y="1560308"/>
            <a:ext cx="2857500" cy="1895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2128" y="2147486"/>
            <a:ext cx="4744065" cy="4317224"/>
          </a:xfrm>
        </p:spPr>
        <p:txBody>
          <a:bodyPr/>
          <a:lstStyle/>
          <a:p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Allowah specialises in helping children with </a:t>
            </a:r>
            <a:r>
              <a:rPr lang="en-AU" sz="2000" u="sng" dirty="0" smtClean="0"/>
              <a:t>complex needs </a:t>
            </a:r>
            <a:r>
              <a:rPr lang="en-AU" sz="2000" dirty="0" smtClean="0"/>
              <a:t>to live as full a life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 There are experienced nurses available to care for children with medical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Recreation staff provide activities for all the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School holiday, after school care and accommodation programs provide recreation for all children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44" y="4692420"/>
            <a:ext cx="2857500" cy="188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84" y="199616"/>
            <a:ext cx="3002609" cy="1593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2" y="2083738"/>
            <a:ext cx="2901455" cy="43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THERAPY SERVICES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6553" y="2064774"/>
            <a:ext cx="7204222" cy="4563807"/>
          </a:xfrm>
        </p:spPr>
        <p:txBody>
          <a:bodyPr/>
          <a:lstStyle/>
          <a:p>
            <a:r>
              <a:rPr lang="en-AU" sz="2000" u="sng" dirty="0" smtClean="0"/>
              <a:t>EARLYINTERVENTION &amp; THERAPY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OT, Physio and Speech Therapy for children with disabilities under the age of 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Children can be seen at home, school or in the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 therapy assistant is available to provide practice of the child’s program at Allowah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Occupational therapists and physiotherapist can provide assessment and prescription of equipment for children. They will write reports for NDIS to support the purchase of necessary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Ask for a report from the therapists to support your planning.</a:t>
            </a:r>
            <a:endParaRPr lang="en-A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78" y="199719"/>
            <a:ext cx="3010422" cy="1597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1">
            <a:off x="2669763" y="3680663"/>
            <a:ext cx="1952772" cy="29479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045">
            <a:off x="434219" y="1877393"/>
            <a:ext cx="2235544" cy="33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DIETETICS</a:t>
            </a:r>
            <a:endParaRPr lang="en-AU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r="74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80709" y="2150620"/>
            <a:ext cx="4547419" cy="4568089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sz="2000" dirty="0" smtClean="0"/>
              <a:t>Children with special needs often require regular assistance from a </a:t>
            </a:r>
            <a:r>
              <a:rPr lang="en-AU" sz="2000" dirty="0" err="1" smtClean="0"/>
              <a:t>dietitian</a:t>
            </a:r>
            <a:r>
              <a:rPr lang="en-AU" sz="2000" dirty="0" smtClean="0"/>
              <a:t> to promote healthy growth and development.</a:t>
            </a:r>
          </a:p>
          <a:p>
            <a:r>
              <a:rPr lang="en-AU" sz="2000" dirty="0" smtClean="0"/>
              <a:t>The Allowah </a:t>
            </a:r>
            <a:r>
              <a:rPr lang="en-AU" sz="2000" dirty="0" err="1" smtClean="0"/>
              <a:t>dietitian</a:t>
            </a:r>
            <a:r>
              <a:rPr lang="en-AU" sz="2000" dirty="0" smtClean="0"/>
              <a:t> is experienced in assessing and meeting the needs of your child.</a:t>
            </a:r>
            <a:endParaRPr lang="en-AU" sz="2000" dirty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82" y="284176"/>
            <a:ext cx="2581559" cy="13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560</TotalTime>
  <Words>497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Museo Slab 500</vt:lpstr>
      <vt:lpstr>Wingdings</vt:lpstr>
      <vt:lpstr>Banded</vt:lpstr>
      <vt:lpstr>ALLOWAH &amp; NDIS presented by Maura Hanney 28th March 2017</vt:lpstr>
      <vt:lpstr>PowerPoint Presentation</vt:lpstr>
      <vt:lpstr>NDIS PROCESS</vt:lpstr>
      <vt:lpstr>CONTACT NUMBER FOR NDIS</vt:lpstr>
      <vt:lpstr>ALLOWAH’S NDIS APPROVED SERVICES </vt:lpstr>
      <vt:lpstr>PRE PLANNING HELP</vt:lpstr>
      <vt:lpstr>RESPITE/ Accommodation</vt:lpstr>
      <vt:lpstr>THERAPY SERVICES</vt:lpstr>
      <vt:lpstr>DIETETICS</vt:lpstr>
      <vt:lpstr>SUPPORT COORDINATION</vt:lpstr>
      <vt:lpstr>Contact allowah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NDIS UPDATE</dc:title>
  <dc:creator>Physio</dc:creator>
  <cp:lastModifiedBy>Gillian Gilchrist</cp:lastModifiedBy>
  <cp:revision>38</cp:revision>
  <cp:lastPrinted>2017-03-27T22:42:48Z</cp:lastPrinted>
  <dcterms:created xsi:type="dcterms:W3CDTF">2016-12-01T02:03:32Z</dcterms:created>
  <dcterms:modified xsi:type="dcterms:W3CDTF">2018-01-29T00:57:57Z</dcterms:modified>
</cp:coreProperties>
</file>