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6"/>
  </p:notesMasterIdLst>
  <p:sldIdLst>
    <p:sldId id="301" r:id="rId5"/>
    <p:sldId id="274" r:id="rId6"/>
    <p:sldId id="312" r:id="rId7"/>
    <p:sldId id="305" r:id="rId8"/>
    <p:sldId id="327" r:id="rId9"/>
    <p:sldId id="330" r:id="rId10"/>
    <p:sldId id="308" r:id="rId11"/>
    <p:sldId id="321" r:id="rId12"/>
    <p:sldId id="270" r:id="rId13"/>
    <p:sldId id="322" r:id="rId14"/>
    <p:sldId id="302" r:id="rId15"/>
    <p:sldId id="313" r:id="rId16"/>
    <p:sldId id="328" r:id="rId17"/>
    <p:sldId id="314" r:id="rId18"/>
    <p:sldId id="315" r:id="rId19"/>
    <p:sldId id="284" r:id="rId20"/>
    <p:sldId id="310" r:id="rId21"/>
    <p:sldId id="304" r:id="rId22"/>
    <p:sldId id="329" r:id="rId23"/>
    <p:sldId id="256" r:id="rId24"/>
    <p:sldId id="332" r:id="rId25"/>
    <p:sldId id="317" r:id="rId26"/>
    <p:sldId id="318" r:id="rId27"/>
    <p:sldId id="326" r:id="rId28"/>
    <p:sldId id="331" r:id="rId29"/>
    <p:sldId id="298" r:id="rId30"/>
    <p:sldId id="296" r:id="rId31"/>
    <p:sldId id="299" r:id="rId32"/>
    <p:sldId id="280" r:id="rId33"/>
    <p:sldId id="303" r:id="rId34"/>
    <p:sldId id="28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yra Dos Santos (SCHN)" initials="MDS(" lastIdx="1" clrIdx="0">
    <p:extLst>
      <p:ext uri="{19B8F6BF-5375-455C-9EA6-DF929625EA0E}">
        <p15:presenceInfo xmlns:p15="http://schemas.microsoft.com/office/powerpoint/2012/main" userId="S-1-5-21-3772680477-1142385537-1250377330-1214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4395" autoAdjust="0"/>
  </p:normalViewPr>
  <p:slideViewPr>
    <p:cSldViewPr snapToGrid="0">
      <p:cViewPr varScale="1">
        <p:scale>
          <a:sx n="43" d="100"/>
          <a:sy n="43" d="100"/>
        </p:scale>
        <p:origin x="154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332E9-3601-4124-BF01-BC8AFEFBBA7B}" type="datetimeFigureOut">
              <a:rPr lang="en-AU" smtClean="0"/>
              <a:t>27/05/2021</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8E2208-25A3-43E8-B5AC-D23C74C0C08A}" type="slidenum">
              <a:rPr lang="en-AU" smtClean="0"/>
              <a:t>‹#›</a:t>
            </a:fld>
            <a:endParaRPr lang="en-AU" dirty="0"/>
          </a:p>
        </p:txBody>
      </p:sp>
    </p:spTree>
    <p:extLst>
      <p:ext uri="{BB962C8B-B14F-4D97-AF65-F5344CB8AC3E}">
        <p14:creationId xmlns:p14="http://schemas.microsoft.com/office/powerpoint/2010/main" val="343695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_Appendix_B:_Paediatric"/><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1.health.nsw.gov.au/pds/ActivePDSDocuments/PD2019_038.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0" dirty="0"/>
              <a:t>This slide deck has been developed as a train the trainer presentation. Notes have been included throughout the presentation to provide context and key messages to emphasise. You are able to amend this slide deck to your local context.</a:t>
            </a:r>
          </a:p>
        </p:txBody>
      </p:sp>
      <p:sp>
        <p:nvSpPr>
          <p:cNvPr id="4" name="Slide Number Placeholder 3"/>
          <p:cNvSpPr>
            <a:spLocks noGrp="1"/>
          </p:cNvSpPr>
          <p:nvPr>
            <p:ph type="sldNum" sz="quarter" idx="5"/>
          </p:nvPr>
        </p:nvSpPr>
        <p:spPr/>
        <p:txBody>
          <a:bodyPr/>
          <a:lstStyle/>
          <a:p>
            <a:fld id="{848E2208-25A3-43E8-B5AC-D23C74C0C08A}" type="slidenum">
              <a:rPr lang="en-AU" smtClean="0"/>
              <a:t>1</a:t>
            </a:fld>
            <a:endParaRPr lang="en-AU" dirty="0"/>
          </a:p>
        </p:txBody>
      </p:sp>
    </p:spTree>
    <p:extLst>
      <p:ext uri="{BB962C8B-B14F-4D97-AF65-F5344CB8AC3E}">
        <p14:creationId xmlns:p14="http://schemas.microsoft.com/office/powerpoint/2010/main" val="905779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Key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Entrapment can result in serious injury or death.</a:t>
            </a:r>
          </a:p>
          <a:p>
            <a:pPr marL="171450" indent="-171450">
              <a:buFont typeface="Arial" panose="020B0604020202020204" pitchFamily="34" charset="0"/>
              <a:buChar char="•"/>
            </a:pPr>
            <a:r>
              <a:rPr lang="en-AU" dirty="0"/>
              <a:t>Incident involving a child’s head or limb being caught, trapped, or entangled in the spaces in or about the bed rail, mattress, or hospital bed frame. Children with impaired mobility (ambulation and/or bed mobility) where the child is unable to reposition themselves independently are at an increased risk of entrapment.</a:t>
            </a:r>
          </a:p>
          <a:p>
            <a:pPr marL="171450" indent="-171450">
              <a:buFont typeface="Arial" panose="020B0604020202020204" pitchFamily="34" charset="0"/>
              <a:buChar char="•"/>
            </a:pPr>
            <a:r>
              <a:rPr lang="en-AU" dirty="0"/>
              <a:t>Although rare, the most common situations of entrapment involve wedging between a mattress and a cot side or wall, and hanging.</a:t>
            </a:r>
          </a:p>
          <a:p>
            <a:pPr marL="171450" indent="-171450">
              <a:buFont typeface="Arial" panose="020B0604020202020204" pitchFamily="34" charset="0"/>
              <a:buChar char="•"/>
            </a:pPr>
            <a:r>
              <a:rPr lang="en-AU" dirty="0"/>
              <a:t>It is important that a child’s risk of entrapment is considered alongside assessing fall risk. </a:t>
            </a:r>
          </a:p>
          <a:p>
            <a:pPr marL="171450" indent="-171450">
              <a:buFont typeface="Arial" panose="020B0604020202020204" pitchFamily="34" charset="0"/>
              <a:buChar char="•"/>
            </a:pPr>
            <a:r>
              <a:rPr lang="en-AU" dirty="0"/>
              <a:t>The </a:t>
            </a:r>
            <a:r>
              <a:rPr lang="en-AU" i="1" u="none" dirty="0"/>
              <a:t>NSW Paediatric Falls Risk Assessment Tool </a:t>
            </a:r>
            <a:r>
              <a:rPr lang="en-AU" i="0" u="none" dirty="0"/>
              <a:t>does </a:t>
            </a:r>
            <a:r>
              <a:rPr lang="en-AU" i="0" u="sng" dirty="0"/>
              <a:t>not</a:t>
            </a:r>
            <a:r>
              <a:rPr lang="en-AU" i="0" u="none" dirty="0"/>
              <a:t> determine entrapment risk. </a:t>
            </a:r>
            <a:r>
              <a:rPr lang="en-AU" i="0" dirty="0"/>
              <a:t>There</a:t>
            </a:r>
            <a:r>
              <a:rPr lang="en-AU" dirty="0"/>
              <a:t> is no assessment or screening tool to determine a child’s risk of entrapment. You must use your clinical judgement to consider a child’s risk.</a:t>
            </a:r>
          </a:p>
          <a:p>
            <a:endParaRPr lang="en-AU" dirty="0"/>
          </a:p>
        </p:txBody>
      </p:sp>
      <p:sp>
        <p:nvSpPr>
          <p:cNvPr id="4" name="Slide Number Placeholder 3"/>
          <p:cNvSpPr>
            <a:spLocks noGrp="1"/>
          </p:cNvSpPr>
          <p:nvPr>
            <p:ph type="sldNum" sz="quarter" idx="5"/>
          </p:nvPr>
        </p:nvSpPr>
        <p:spPr/>
        <p:txBody>
          <a:bodyPr/>
          <a:lstStyle/>
          <a:p>
            <a:fld id="{848E2208-25A3-43E8-B5AC-D23C74C0C08A}" type="slidenum">
              <a:rPr lang="en-AU" smtClean="0"/>
              <a:t>10</a:t>
            </a:fld>
            <a:endParaRPr lang="en-AU" dirty="0"/>
          </a:p>
        </p:txBody>
      </p:sp>
    </p:spTree>
    <p:extLst>
      <p:ext uri="{BB962C8B-B14F-4D97-AF65-F5344CB8AC3E}">
        <p14:creationId xmlns:p14="http://schemas.microsoft.com/office/powerpoint/2010/main" val="3599593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Key Points:</a:t>
            </a:r>
          </a:p>
          <a:p>
            <a:pPr marL="171450" indent="-171450">
              <a:buFont typeface="Arial" panose="020B0604020202020204" pitchFamily="34" charset="0"/>
              <a:buChar char="•"/>
            </a:pPr>
            <a:r>
              <a:rPr lang="en-AU" b="0" dirty="0"/>
              <a:t>A fall or becoming entrapped can be prevented therefore we have a responsibility to identify risk and implement strategies to help keep children safe in hospital</a:t>
            </a:r>
          </a:p>
          <a:p>
            <a:pPr marL="171450" indent="-171450">
              <a:buFont typeface="Arial" panose="020B0604020202020204" pitchFamily="34" charset="0"/>
              <a:buChar char="•"/>
            </a:pPr>
            <a:r>
              <a:rPr lang="en-AU" b="0" dirty="0"/>
              <a:t>A fall or entrapment can cause harm. Whilst the occurrence of harm is rare in hospital, when harm is caused it can result in serious injury or death.</a:t>
            </a:r>
          </a:p>
          <a:p>
            <a:pPr marL="171450" indent="-171450">
              <a:buFont typeface="Arial" panose="020B0604020202020204" pitchFamily="34" charset="0"/>
              <a:buChar char="•"/>
            </a:pPr>
            <a:r>
              <a:rPr lang="en-AU" b="0" dirty="0"/>
              <a:t>In hospital, children are at a higher risk of falling or becoming entrapped. This is due to factors such as altered mobility and cognition, certain medications, generally being unwell and being in an unfamiliar environment.</a:t>
            </a:r>
          </a:p>
          <a:p>
            <a:pPr marL="0" indent="0">
              <a:buFont typeface="Arial" panose="020B0604020202020204" pitchFamily="34" charset="0"/>
              <a:buNone/>
            </a:pPr>
            <a:endParaRPr lang="en-AU" b="0" dirty="0"/>
          </a:p>
        </p:txBody>
      </p:sp>
      <p:sp>
        <p:nvSpPr>
          <p:cNvPr id="4" name="Slide Number Placeholder 3"/>
          <p:cNvSpPr>
            <a:spLocks noGrp="1"/>
          </p:cNvSpPr>
          <p:nvPr>
            <p:ph type="sldNum" sz="quarter" idx="5"/>
          </p:nvPr>
        </p:nvSpPr>
        <p:spPr/>
        <p:txBody>
          <a:bodyPr/>
          <a:lstStyle/>
          <a:p>
            <a:fld id="{848E2208-25A3-43E8-B5AC-D23C74C0C08A}" type="slidenum">
              <a:rPr lang="en-AU" smtClean="0"/>
              <a:t>11</a:t>
            </a:fld>
            <a:endParaRPr lang="en-AU" dirty="0"/>
          </a:p>
        </p:txBody>
      </p:sp>
    </p:spTree>
    <p:extLst>
      <p:ext uri="{BB962C8B-B14F-4D97-AF65-F5344CB8AC3E}">
        <p14:creationId xmlns:p14="http://schemas.microsoft.com/office/powerpoint/2010/main" val="2795290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Points:</a:t>
            </a:r>
          </a:p>
          <a:p>
            <a:pPr marL="171450" indent="-171450">
              <a:buFont typeface="Arial" panose="020B0604020202020204" pitchFamily="34" charset="0"/>
              <a:buChar char="•"/>
            </a:pPr>
            <a:r>
              <a:rPr lang="en-US" dirty="0"/>
              <a:t>We have looked at the fall incident data from across the state for the 2017 to 2019 period for children aged between 28 days to 16 years</a:t>
            </a:r>
          </a:p>
          <a:p>
            <a:pPr marL="171450" indent="-171450">
              <a:buFont typeface="Arial" panose="020B0604020202020204" pitchFamily="34" charset="0"/>
              <a:buChar char="•"/>
            </a:pPr>
            <a:r>
              <a:rPr lang="en-US" dirty="0"/>
              <a:t>Total of 944 incidents over this time</a:t>
            </a:r>
          </a:p>
          <a:p>
            <a:pPr marL="171450" indent="-171450">
              <a:buFont typeface="Arial" panose="020B0604020202020204" pitchFamily="34" charset="0"/>
              <a:buChar char="•"/>
            </a:pPr>
            <a:r>
              <a:rPr lang="en-US" dirty="0"/>
              <a:t>Most falls occurred on the inpatient wards compared to outpatient departments (OPD) or emergency departments.</a:t>
            </a:r>
          </a:p>
          <a:p>
            <a:pPr marL="171450" indent="-171450">
              <a:buFont typeface="Arial" panose="020B0604020202020204" pitchFamily="34" charset="0"/>
              <a:buChar char="•"/>
            </a:pPr>
            <a:r>
              <a:rPr lang="en-US" dirty="0"/>
              <a:t>Data extracted from IIMS (no IMS+ data included)</a:t>
            </a:r>
            <a:endParaRPr lang="en-AU" dirty="0"/>
          </a:p>
        </p:txBody>
      </p:sp>
      <p:sp>
        <p:nvSpPr>
          <p:cNvPr id="4" name="Slide Number Placeholder 3"/>
          <p:cNvSpPr>
            <a:spLocks noGrp="1"/>
          </p:cNvSpPr>
          <p:nvPr>
            <p:ph type="sldNum" sz="quarter" idx="5"/>
          </p:nvPr>
        </p:nvSpPr>
        <p:spPr/>
        <p:txBody>
          <a:bodyPr/>
          <a:lstStyle/>
          <a:p>
            <a:fld id="{848E2208-25A3-43E8-B5AC-D23C74C0C08A}" type="slidenum">
              <a:rPr lang="en-AU" smtClean="0"/>
              <a:t>12</a:t>
            </a:fld>
            <a:endParaRPr lang="en-AU" dirty="0"/>
          </a:p>
        </p:txBody>
      </p:sp>
    </p:spTree>
    <p:extLst>
      <p:ext uri="{BB962C8B-B14F-4D97-AF65-F5344CB8AC3E}">
        <p14:creationId xmlns:p14="http://schemas.microsoft.com/office/powerpoint/2010/main" val="1106298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points:</a:t>
            </a:r>
          </a:p>
          <a:p>
            <a:pPr marL="171450" indent="-171450">
              <a:buFont typeface="Arial" panose="020B0604020202020204" pitchFamily="34" charset="0"/>
              <a:buChar char="•"/>
            </a:pPr>
            <a:r>
              <a:rPr lang="en-US" b="0" dirty="0"/>
              <a:t>When looking at the type of fall, falling from bed was the most common</a:t>
            </a:r>
          </a:p>
          <a:p>
            <a:pPr marL="171450" indent="-171450">
              <a:buFont typeface="Arial" panose="020B0604020202020204" pitchFamily="34" charset="0"/>
              <a:buChar char="•"/>
            </a:pPr>
            <a:r>
              <a:rPr lang="en-US" b="0" dirty="0"/>
              <a:t>Fall-other incorporates all other falls that do not meet other categories such as a fall from a chair, as a result of climbing over objects or a fall in a ward playroom etc.</a:t>
            </a:r>
          </a:p>
          <a:p>
            <a:pPr marL="171450" indent="-171450">
              <a:buFont typeface="Arial" panose="020B0604020202020204" pitchFamily="34" charset="0"/>
              <a:buChar char="•"/>
            </a:pPr>
            <a:r>
              <a:rPr lang="en-US" b="0" dirty="0"/>
              <a:t>A number of falls occurred where the child fell from the parents fold out bed or chair</a:t>
            </a:r>
          </a:p>
          <a:p>
            <a:endParaRPr lang="en-AU" dirty="0"/>
          </a:p>
        </p:txBody>
      </p:sp>
      <p:sp>
        <p:nvSpPr>
          <p:cNvPr id="4" name="Slide Number Placeholder 3"/>
          <p:cNvSpPr>
            <a:spLocks noGrp="1"/>
          </p:cNvSpPr>
          <p:nvPr>
            <p:ph type="sldNum" sz="quarter" idx="5"/>
          </p:nvPr>
        </p:nvSpPr>
        <p:spPr/>
        <p:txBody>
          <a:bodyPr/>
          <a:lstStyle/>
          <a:p>
            <a:fld id="{848E2208-25A3-43E8-B5AC-D23C74C0C08A}" type="slidenum">
              <a:rPr lang="en-AU" smtClean="0"/>
              <a:t>13</a:t>
            </a:fld>
            <a:endParaRPr lang="en-AU" dirty="0"/>
          </a:p>
        </p:txBody>
      </p:sp>
    </p:spTree>
    <p:extLst>
      <p:ext uri="{BB962C8B-B14F-4D97-AF65-F5344CB8AC3E}">
        <p14:creationId xmlns:p14="http://schemas.microsoft.com/office/powerpoint/2010/main" val="1424601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Key Points:</a:t>
            </a:r>
          </a:p>
          <a:p>
            <a:pPr marL="171450" indent="-171450">
              <a:buFont typeface="Arial" panose="020B0604020202020204" pitchFamily="34" charset="0"/>
              <a:buChar char="•"/>
            </a:pPr>
            <a:r>
              <a:rPr lang="en-AU" sz="1200" dirty="0"/>
              <a:t>No SAC 1 or 2 incidents in the 3 years from 2017-2019. Significant harm from falls in hospital is rare. </a:t>
            </a:r>
          </a:p>
          <a:p>
            <a:pPr marL="171450" indent="-171450">
              <a:buFont typeface="Arial" panose="020B0604020202020204" pitchFamily="34" charset="0"/>
              <a:buChar char="•"/>
            </a:pPr>
            <a:r>
              <a:rPr lang="en-AU" sz="1200" dirty="0"/>
              <a:t>The 2-4 years of age is the most common age group to fall however there is a relatively broad spread of falls between the 0-16 years age range.</a:t>
            </a:r>
            <a:endParaRPr lang="en-AU" dirty="0"/>
          </a:p>
        </p:txBody>
      </p:sp>
      <p:sp>
        <p:nvSpPr>
          <p:cNvPr id="4" name="Slide Number Placeholder 3"/>
          <p:cNvSpPr>
            <a:spLocks noGrp="1"/>
          </p:cNvSpPr>
          <p:nvPr>
            <p:ph type="sldNum" sz="quarter" idx="5"/>
          </p:nvPr>
        </p:nvSpPr>
        <p:spPr/>
        <p:txBody>
          <a:bodyPr/>
          <a:lstStyle/>
          <a:p>
            <a:fld id="{848E2208-25A3-43E8-B5AC-D23C74C0C08A}" type="slidenum">
              <a:rPr lang="en-AU" smtClean="0"/>
              <a:t>14</a:t>
            </a:fld>
            <a:endParaRPr lang="en-AU" dirty="0"/>
          </a:p>
        </p:txBody>
      </p:sp>
    </p:spTree>
    <p:extLst>
      <p:ext uri="{BB962C8B-B14F-4D97-AF65-F5344CB8AC3E}">
        <p14:creationId xmlns:p14="http://schemas.microsoft.com/office/powerpoint/2010/main" val="2114752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baseline="0" dirty="0">
                <a:solidFill>
                  <a:schemeClr val="tx1"/>
                </a:solidFill>
                <a:latin typeface="+mn-lt"/>
                <a:ea typeface="+mn-ea"/>
                <a:cs typeface="+mn-cs"/>
              </a:rPr>
              <a:t>Key Points:</a:t>
            </a:r>
          </a:p>
          <a:p>
            <a:pPr marL="171450" indent="-171450">
              <a:buFont typeface="Arial" panose="020B0604020202020204" pitchFamily="34" charset="0"/>
              <a:buChar char="•"/>
            </a:pPr>
            <a:r>
              <a:rPr lang="en-AU" sz="1200" b="0" i="0" u="none" strike="noStrike" kern="1200" baseline="0" dirty="0">
                <a:solidFill>
                  <a:schemeClr val="tx1"/>
                </a:solidFill>
                <a:latin typeface="+mn-lt"/>
                <a:ea typeface="+mn-ea"/>
                <a:cs typeface="+mn-cs"/>
              </a:rPr>
              <a:t>The majority of incidents involving children younger than 10 years of age are related to falls from beds and cots when parents and carers may be distracted or briefly leave the child unattended. </a:t>
            </a:r>
          </a:p>
          <a:p>
            <a:pPr marL="171450" indent="-171450">
              <a:buFont typeface="Arial" panose="020B0604020202020204" pitchFamily="34" charset="0"/>
              <a:buChar char="•"/>
            </a:pPr>
            <a:r>
              <a:rPr lang="en-AU" sz="1200" dirty="0"/>
              <a:t>Majority of falls occur in the care of the parent and family when cot sides are down. </a:t>
            </a:r>
          </a:p>
          <a:p>
            <a:endParaRPr lang="en-AU" sz="1200" dirty="0"/>
          </a:p>
          <a:p>
            <a:endParaRPr lang="en-AU" dirty="0"/>
          </a:p>
        </p:txBody>
      </p:sp>
      <p:sp>
        <p:nvSpPr>
          <p:cNvPr id="4" name="Slide Number Placeholder 3"/>
          <p:cNvSpPr>
            <a:spLocks noGrp="1"/>
          </p:cNvSpPr>
          <p:nvPr>
            <p:ph type="sldNum" sz="quarter" idx="5"/>
          </p:nvPr>
        </p:nvSpPr>
        <p:spPr/>
        <p:txBody>
          <a:bodyPr/>
          <a:lstStyle/>
          <a:p>
            <a:fld id="{848E2208-25A3-43E8-B5AC-D23C74C0C08A}" type="slidenum">
              <a:rPr lang="en-AU" smtClean="0"/>
              <a:t>15</a:t>
            </a:fld>
            <a:endParaRPr lang="en-AU" dirty="0"/>
          </a:p>
        </p:txBody>
      </p:sp>
    </p:spTree>
    <p:extLst>
      <p:ext uri="{BB962C8B-B14F-4D97-AF65-F5344CB8AC3E}">
        <p14:creationId xmlns:p14="http://schemas.microsoft.com/office/powerpoint/2010/main" val="379355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48E2208-25A3-43E8-B5AC-D23C74C0C08A}" type="slidenum">
              <a:rPr lang="en-AU" smtClean="0"/>
              <a:t>16</a:t>
            </a:fld>
            <a:endParaRPr lang="en-AU" dirty="0"/>
          </a:p>
        </p:txBody>
      </p:sp>
    </p:spTree>
    <p:extLst>
      <p:ext uri="{BB962C8B-B14F-4D97-AF65-F5344CB8AC3E}">
        <p14:creationId xmlns:p14="http://schemas.microsoft.com/office/powerpoint/2010/main" val="3339004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Key Points:</a:t>
            </a:r>
            <a:endParaRPr lang="en-A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A child’s risk of entrapment is to be assessed in addition to their potential fall risk.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Staff are required to use their clinical judgement to determine a child’s risk of a fall and/or entrapment.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There are a number of factors that influence a child’s risk including: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Medical condition of the child- acute and chronic/long term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Mobility – both ambulation and bed mobility need to be considered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Age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Staffing levels and skill mix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It is essential to consult with the child and their carers when determining the child’s fall and entrapment risk.</a:t>
            </a:r>
          </a:p>
          <a:p>
            <a:endParaRPr lang="en-AU" dirty="0"/>
          </a:p>
        </p:txBody>
      </p:sp>
      <p:sp>
        <p:nvSpPr>
          <p:cNvPr id="4" name="Slide Number Placeholder 3"/>
          <p:cNvSpPr>
            <a:spLocks noGrp="1"/>
          </p:cNvSpPr>
          <p:nvPr>
            <p:ph type="sldNum" sz="quarter" idx="5"/>
          </p:nvPr>
        </p:nvSpPr>
        <p:spPr/>
        <p:txBody>
          <a:bodyPr/>
          <a:lstStyle/>
          <a:p>
            <a:fld id="{848E2208-25A3-43E8-B5AC-D23C74C0C08A}" type="slidenum">
              <a:rPr lang="en-AU" smtClean="0"/>
              <a:t>17</a:t>
            </a:fld>
            <a:endParaRPr lang="en-AU" dirty="0"/>
          </a:p>
        </p:txBody>
      </p:sp>
    </p:spTree>
    <p:extLst>
      <p:ext uri="{BB962C8B-B14F-4D97-AF65-F5344CB8AC3E}">
        <p14:creationId xmlns:p14="http://schemas.microsoft.com/office/powerpoint/2010/main" val="2054269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Educator: </a:t>
            </a:r>
            <a:r>
              <a:rPr lang="en-AU" sz="1200" kern="1200" dirty="0">
                <a:solidFill>
                  <a:schemeClr val="tx1"/>
                </a:solidFill>
                <a:effectLst/>
                <a:latin typeface="+mn-lt"/>
                <a:ea typeface="+mn-ea"/>
                <a:cs typeface="+mn-cs"/>
              </a:rPr>
              <a:t>Play video</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**Video 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i="1" dirty="0"/>
              <a:t>My 11 month old child was admitted following a minor operation. Whilst she was on the ward she had a fall </a:t>
            </a:r>
            <a:r>
              <a:rPr lang="en-US" sz="1200" i="1" kern="1200" dirty="0">
                <a:solidFill>
                  <a:schemeClr val="tx1"/>
                </a:solidFill>
                <a:effectLst/>
                <a:latin typeface="+mn-lt"/>
                <a:ea typeface="+mn-ea"/>
                <a:cs typeface="+mn-cs"/>
              </a:rPr>
              <a:t>from her cot. It was really scary. I was standing next to the cot and turned my back for a split second. My daughter fell between the cot and my body landing on her head. Thankfully she didn’t seriously hurt herself. It was so frightening. Harm from a fall was the last thing on my mind when I came into hospital with my child, nor did I know my child was considered a fall risk.</a:t>
            </a:r>
            <a:endParaRPr lang="en-AU" sz="1200" i="1"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848E2208-25A3-43E8-B5AC-D23C74C0C08A}" type="slidenum">
              <a:rPr lang="en-AU" smtClean="0"/>
              <a:t>18</a:t>
            </a:fld>
            <a:endParaRPr lang="en-AU" dirty="0"/>
          </a:p>
        </p:txBody>
      </p:sp>
    </p:spTree>
    <p:extLst>
      <p:ext uri="{BB962C8B-B14F-4D97-AF65-F5344CB8AC3E}">
        <p14:creationId xmlns:p14="http://schemas.microsoft.com/office/powerpoint/2010/main" val="3919364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Instructions: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On the following slide there is an image of a hospital ward scene.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p>
          <a:p>
            <a:r>
              <a:rPr lang="en-AU" sz="1200" dirty="0"/>
              <a:t>Activity: Can you identify </a:t>
            </a:r>
            <a:r>
              <a:rPr lang="en-AU" sz="1200" u="sng" dirty="0"/>
              <a:t>11</a:t>
            </a:r>
            <a:r>
              <a:rPr lang="en-AU" sz="1200" dirty="0"/>
              <a:t> routine fall and/or entrapment prevention interventions in the next slide?</a:t>
            </a:r>
            <a:endParaRPr lang="en-AU" dirty="0"/>
          </a:p>
        </p:txBody>
      </p:sp>
      <p:sp>
        <p:nvSpPr>
          <p:cNvPr id="4" name="Slide Number Placeholder 3"/>
          <p:cNvSpPr>
            <a:spLocks noGrp="1"/>
          </p:cNvSpPr>
          <p:nvPr>
            <p:ph type="sldNum" sz="quarter" idx="5"/>
          </p:nvPr>
        </p:nvSpPr>
        <p:spPr/>
        <p:txBody>
          <a:bodyPr/>
          <a:lstStyle/>
          <a:p>
            <a:fld id="{848E2208-25A3-43E8-B5AC-D23C74C0C08A}" type="slidenum">
              <a:rPr lang="en-AU" smtClean="0"/>
              <a:t>19</a:t>
            </a:fld>
            <a:endParaRPr lang="en-AU" dirty="0"/>
          </a:p>
        </p:txBody>
      </p:sp>
    </p:spTree>
    <p:extLst>
      <p:ext uri="{BB962C8B-B14F-4D97-AF65-F5344CB8AC3E}">
        <p14:creationId xmlns:p14="http://schemas.microsoft.com/office/powerpoint/2010/main" val="4278715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Educator: </a:t>
            </a:r>
            <a:r>
              <a:rPr lang="en-US" b="0" i="1" u="none" dirty="0"/>
              <a:t>Welcome to country</a:t>
            </a:r>
            <a:endParaRPr lang="en-AU" b="1" i="1" u="none" dirty="0"/>
          </a:p>
        </p:txBody>
      </p:sp>
      <p:sp>
        <p:nvSpPr>
          <p:cNvPr id="4" name="Slide Number Placeholder 3"/>
          <p:cNvSpPr>
            <a:spLocks noGrp="1"/>
          </p:cNvSpPr>
          <p:nvPr>
            <p:ph type="sldNum" sz="quarter" idx="5"/>
          </p:nvPr>
        </p:nvSpPr>
        <p:spPr/>
        <p:txBody>
          <a:bodyPr/>
          <a:lstStyle/>
          <a:p>
            <a:fld id="{848E2208-25A3-43E8-B5AC-D23C74C0C08A}" type="slidenum">
              <a:rPr lang="en-AU" smtClean="0"/>
              <a:t>2</a:t>
            </a:fld>
            <a:endParaRPr lang="en-AU" dirty="0"/>
          </a:p>
        </p:txBody>
      </p:sp>
    </p:spTree>
    <p:extLst>
      <p:ext uri="{BB962C8B-B14F-4D97-AF65-F5344CB8AC3E}">
        <p14:creationId xmlns:p14="http://schemas.microsoft.com/office/powerpoint/2010/main" val="534818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Instructions: </a:t>
            </a:r>
            <a:r>
              <a:rPr lang="en-AU" b="0" dirty="0"/>
              <a:t>Identify the routine fall and/or entrapment care actions in the image above – note: there are a number of risks shown as well as recommended preventions strategies in place as outlined in the </a:t>
            </a:r>
            <a:r>
              <a:rPr lang="en-AU" b="0" i="1" dirty="0"/>
              <a:t>Paediatric Fall and Entrapment Prevention and Management Guideline</a:t>
            </a:r>
            <a:r>
              <a:rPr lang="en-AU" b="0" dirty="0"/>
              <a:t>.</a:t>
            </a:r>
            <a:endParaRPr lang="en-AU" b="1" dirty="0"/>
          </a:p>
          <a:p>
            <a:endParaRPr lang="en-AU" b="1"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dirty="0"/>
              <a:t>Educate the child and carers about the potential risk of a fall, interventions to reduce a fall, harm from a fall, and how they can help prevent a fall.  Link to fact sheets and posters etc. Orientate child and their carers to the bedspace, i.e. how to control bed and bed rails etc. Assess the child’s and/or carers ability to attend to activities of daily living independently and provide assistance as required.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dirty="0"/>
              <a:t>For children requiring a bed, bed rails are to be placed in the down position unless clinically indicated.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dirty="0"/>
              <a:t>For children who mobilise with an IV pole, place equipment close to the centre of the pole and check IV lines are secure. Note: IV poles should not be used as a mobility aid.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dirty="0"/>
              <a:t>Pull back curtains during the day and ensuring a full view of the child unless otherwise indicated and keep the door to the room open at all times unless specific isolation precautions are in use or as clinically indicated</a:t>
            </a:r>
          </a:p>
          <a:p>
            <a:pPr marL="228600" lvl="0" indent="-228600">
              <a:buFont typeface="+mj-lt"/>
              <a:buAutoNum type="arabicPeriod"/>
            </a:pPr>
            <a:r>
              <a:rPr lang="en-AU" dirty="0">
                <a:highlight>
                  <a:srgbClr val="FFFF00"/>
                </a:highlight>
              </a:rPr>
              <a:t>Ensure the call bell, bed controller and lights are in reach of the patient (age appropriate)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dirty="0"/>
              <a:t>Ensure that bed/cot brakes are on and bed heads and foot ends are in place on all beds where a child is placed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dirty="0"/>
              <a:t>If the child requires a cot, cot rails are to be placed upright in the highest position.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dirty="0"/>
              <a:t>Ensure the environment is clear of clutter and the bed area is clear of trip hazards</a:t>
            </a:r>
          </a:p>
          <a:p>
            <a:pPr marL="228600" lvl="0" indent="-228600">
              <a:buFont typeface="+mj-lt"/>
              <a:buAutoNum type="arabicPeriod"/>
            </a:pPr>
            <a:r>
              <a:rPr lang="en-AU" dirty="0"/>
              <a:t>Discourage carers from sleeping while holding their child, whilst in a chair or bed</a:t>
            </a:r>
          </a:p>
          <a:p>
            <a:pPr marL="228600" lvl="0" indent="-228600">
              <a:buFont typeface="+mj-lt"/>
              <a:buAutoNum type="arabicPeriod"/>
            </a:pPr>
            <a:r>
              <a:rPr lang="en-AU" dirty="0"/>
              <a:t>Ensure the child is placed appropriately in a bed or cot based on their developmental needs. Refer to the </a:t>
            </a:r>
            <a:r>
              <a:rPr lang="en-AU" u="sng" dirty="0"/>
              <a:t>Cot and Bed Allocation Guide (CaBAG) (</a:t>
            </a:r>
            <a:r>
              <a:rPr lang="en-AU" u="sng" dirty="0">
                <a:hlinkClick r:id="rId3"/>
              </a:rPr>
              <a:t>Appendix B</a:t>
            </a:r>
            <a:r>
              <a:rPr lang="en-AU" u="sng" dirty="0"/>
              <a:t>)</a:t>
            </a:r>
            <a:r>
              <a:rPr lang="en-AU" dirty="0"/>
              <a:t> for assistance in determining an appropriate bed or cot for the child and use of bed rails:</a:t>
            </a:r>
          </a:p>
          <a:p>
            <a:pPr marL="228600" lvl="0" indent="-228600">
              <a:buFont typeface="+mj-lt"/>
              <a:buAutoNum type="arabicPeriod"/>
            </a:pPr>
            <a:r>
              <a:rPr lang="en-AU" dirty="0">
                <a:highlight>
                  <a:srgbClr val="FFFF00"/>
                </a:highlight>
              </a:rPr>
              <a:t>Discourage children from standing on beds and/or furniture, including carer pull-out beds</a:t>
            </a:r>
            <a:endParaRPr lang="en-AU" dirty="0"/>
          </a:p>
          <a:p>
            <a:endParaRPr lang="en-AU" dirty="0"/>
          </a:p>
        </p:txBody>
      </p:sp>
      <p:sp>
        <p:nvSpPr>
          <p:cNvPr id="4" name="Slide Number Placeholder 3"/>
          <p:cNvSpPr>
            <a:spLocks noGrp="1"/>
          </p:cNvSpPr>
          <p:nvPr>
            <p:ph type="sldNum" sz="quarter" idx="5"/>
          </p:nvPr>
        </p:nvSpPr>
        <p:spPr/>
        <p:txBody>
          <a:bodyPr/>
          <a:lstStyle/>
          <a:p>
            <a:fld id="{848E2208-25A3-43E8-B5AC-D23C74C0C08A}" type="slidenum">
              <a:rPr lang="en-AU" smtClean="0"/>
              <a:t>20</a:t>
            </a:fld>
            <a:endParaRPr lang="en-AU" dirty="0"/>
          </a:p>
        </p:txBody>
      </p:sp>
    </p:spTree>
    <p:extLst>
      <p:ext uri="{BB962C8B-B14F-4D97-AF65-F5344CB8AC3E}">
        <p14:creationId xmlns:p14="http://schemas.microsoft.com/office/powerpoint/2010/main" val="2788437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AU" sz="1200" dirty="0"/>
              <a:t>Fall and/or entrapment prevention interventions </a:t>
            </a:r>
          </a:p>
          <a:p>
            <a:pPr marL="342900" indent="-342900">
              <a:buFont typeface="+mj-lt"/>
              <a:buAutoNum type="arabicPeriod"/>
            </a:pPr>
            <a:r>
              <a:rPr lang="en-AU" sz="1200" dirty="0"/>
              <a:t>Educate the child and carers about the potential risk of a fall, interventions to reduce a fall, harm from a fall, and how they can help prevent a fall.  Link to fact sheets and posters etc. Orientate child and their carers to the bedspace, i.e. how to control bed and bed rails etc. Assess the child’s and/or carers ability to attend to activities of daily living independently and provide assistance as required. </a:t>
            </a:r>
          </a:p>
          <a:p>
            <a:pPr marL="342900" indent="-342900">
              <a:buFont typeface="+mj-lt"/>
              <a:buAutoNum type="arabicPeriod"/>
            </a:pPr>
            <a:r>
              <a:rPr lang="en-AU" sz="1200" dirty="0"/>
              <a:t>For children requiring a bed, bed rails are to be placed in the down position unless clinically indicated. </a:t>
            </a:r>
          </a:p>
          <a:p>
            <a:pPr marL="342900" indent="-342900">
              <a:buFont typeface="+mj-lt"/>
              <a:buAutoNum type="arabicPeriod"/>
            </a:pPr>
            <a:r>
              <a:rPr lang="en-AU" sz="1200" dirty="0"/>
              <a:t>For children who mobilise with an IV pole, place equipment close to the centre of the pole and check IV lines are secure. Note: IV poles should not be used as a mobility aid.</a:t>
            </a:r>
          </a:p>
          <a:p>
            <a:pPr marL="342900" indent="-342900">
              <a:buFont typeface="+mj-lt"/>
              <a:buAutoNum type="arabicPeriod"/>
            </a:pPr>
            <a:r>
              <a:rPr lang="en-AU" sz="1200" dirty="0"/>
              <a:t>Pull back curtains during the day and ensuring a full view of the child unless otherwise indicated and keep the door to the room open at all times unless specific isolation precautions are in use or as clinically indicated</a:t>
            </a:r>
          </a:p>
          <a:p>
            <a:pPr marL="342900" indent="-342900">
              <a:buFont typeface="+mj-lt"/>
              <a:buAutoNum type="arabicPeriod"/>
            </a:pPr>
            <a:r>
              <a:rPr lang="en-AU" sz="1200" dirty="0"/>
              <a:t>Ensure the call bell, bed controller and lights are in reach of the patient (age appropriate)</a:t>
            </a:r>
          </a:p>
          <a:p>
            <a:pPr marL="342900" indent="-342900">
              <a:buFont typeface="+mj-lt"/>
              <a:buAutoNum type="arabicPeriod"/>
            </a:pPr>
            <a:r>
              <a:rPr lang="en-AU" sz="1200" dirty="0"/>
              <a:t>Ensure that bed/cot brakes are on and bed heads and foot ends are in place on all beds where a child is placed</a:t>
            </a:r>
          </a:p>
          <a:p>
            <a:pPr marL="342900" indent="-342900">
              <a:buFont typeface="+mj-lt"/>
              <a:buAutoNum type="arabicPeriod"/>
            </a:pPr>
            <a:r>
              <a:rPr lang="en-AU" sz="1200" dirty="0"/>
              <a:t>If the child requires a cot, cot rails are to be placed upright in the highest position. </a:t>
            </a:r>
          </a:p>
          <a:p>
            <a:pPr marL="342900" indent="-342900">
              <a:buFont typeface="+mj-lt"/>
              <a:buAutoNum type="arabicPeriod"/>
            </a:pPr>
            <a:r>
              <a:rPr lang="en-AU" sz="1200" dirty="0"/>
              <a:t>Ensure the environment is clear of clutter and the bed area is clear of trip hazards</a:t>
            </a:r>
          </a:p>
          <a:p>
            <a:pPr marL="342900" indent="-342900">
              <a:buFont typeface="+mj-lt"/>
              <a:buAutoNum type="arabicPeriod"/>
            </a:pPr>
            <a:r>
              <a:rPr lang="en-AU" sz="1200" dirty="0"/>
              <a:t>Discourage carers from sleeping while holding their child, whilst in a chair or bed</a:t>
            </a:r>
          </a:p>
          <a:p>
            <a:pPr marL="342900" indent="-342900">
              <a:buFont typeface="+mj-lt"/>
              <a:buAutoNum type="arabicPeriod"/>
            </a:pPr>
            <a:r>
              <a:rPr lang="en-AU" sz="1200" dirty="0"/>
              <a:t>Ensure the child is placed appropriately in a bed or cot based on their developmental needs. Refer to the Cot and Bed Allocation Guide (CaBAG) (Appendix B) for assistance in determining an appropriate bed or cot for the child and use of bed rails:</a:t>
            </a:r>
          </a:p>
          <a:p>
            <a:pPr marL="342900" indent="-342900">
              <a:buFont typeface="+mj-lt"/>
              <a:buAutoNum type="arabicPeriod"/>
            </a:pPr>
            <a:r>
              <a:rPr lang="en-AU" sz="1200" dirty="0"/>
              <a:t>Discourage children from standing on beds and/or furniture, including carer pull-out beds</a:t>
            </a:r>
          </a:p>
          <a:p>
            <a:endParaRPr lang="en-AU" dirty="0"/>
          </a:p>
        </p:txBody>
      </p:sp>
      <p:sp>
        <p:nvSpPr>
          <p:cNvPr id="4" name="Slide Number Placeholder 3"/>
          <p:cNvSpPr>
            <a:spLocks noGrp="1"/>
          </p:cNvSpPr>
          <p:nvPr>
            <p:ph type="sldNum" sz="quarter" idx="5"/>
          </p:nvPr>
        </p:nvSpPr>
        <p:spPr/>
        <p:txBody>
          <a:bodyPr/>
          <a:lstStyle/>
          <a:p>
            <a:fld id="{848E2208-25A3-43E8-B5AC-D23C74C0C08A}" type="slidenum">
              <a:rPr lang="en-AU" smtClean="0"/>
              <a:t>21</a:t>
            </a:fld>
            <a:endParaRPr lang="en-AU" dirty="0"/>
          </a:p>
        </p:txBody>
      </p:sp>
    </p:spTree>
    <p:extLst>
      <p:ext uri="{BB962C8B-B14F-4D97-AF65-F5344CB8AC3E}">
        <p14:creationId xmlns:p14="http://schemas.microsoft.com/office/powerpoint/2010/main" val="3060465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baseline="0" dirty="0">
                <a:solidFill>
                  <a:schemeClr val="tx1"/>
                </a:solidFill>
                <a:latin typeface="+mn-lt"/>
                <a:ea typeface="+mn-ea"/>
                <a:cs typeface="+mn-cs"/>
              </a:rPr>
              <a:t>Key Points:</a:t>
            </a:r>
          </a:p>
          <a:p>
            <a:pPr marL="171450" indent="-171450">
              <a:buFont typeface="Arial" panose="020B0604020202020204" pitchFamily="34" charset="0"/>
              <a:buChar char="•"/>
            </a:pPr>
            <a:r>
              <a:rPr lang="en-AU" sz="1200" b="0" i="0" u="none" strike="noStrike" kern="1200" baseline="0" dirty="0">
                <a:solidFill>
                  <a:schemeClr val="tx1"/>
                </a:solidFill>
                <a:latin typeface="+mn-lt"/>
                <a:ea typeface="+mn-ea"/>
                <a:cs typeface="+mn-cs"/>
              </a:rPr>
              <a:t>Any child scoring 12 or above on the NSW Paediatric Fall Risk Assessment Tool is at high risk of a fall and must have:</a:t>
            </a:r>
          </a:p>
          <a:p>
            <a:pPr marL="628650" lvl="1" indent="-171450">
              <a:buFont typeface="Arial" panose="020B0604020202020204" pitchFamily="34" charset="0"/>
              <a:buChar char="•"/>
            </a:pPr>
            <a:r>
              <a:rPr lang="en-AU" sz="1200" b="0" i="0" u="none" strike="noStrike" kern="1200" baseline="0" dirty="0">
                <a:solidFill>
                  <a:schemeClr val="tx1"/>
                </a:solidFill>
                <a:latin typeface="+mn-lt"/>
                <a:ea typeface="+mn-ea"/>
                <a:cs typeface="+mn-cs"/>
              </a:rPr>
              <a:t>Additional prevention intervention implemented (i.e. in addition to the routine care actions)</a:t>
            </a:r>
          </a:p>
          <a:p>
            <a:pPr marL="628650" lvl="1" indent="-171450">
              <a:buFont typeface="Arial" panose="020B0604020202020204" pitchFamily="34" charset="0"/>
              <a:buChar char="•"/>
            </a:pPr>
            <a:r>
              <a:rPr lang="en-AU" sz="1200" b="0" i="0" u="none" strike="noStrike" kern="1200" baseline="0" dirty="0">
                <a:solidFill>
                  <a:schemeClr val="tx1"/>
                </a:solidFill>
                <a:latin typeface="+mn-lt"/>
                <a:ea typeface="+mn-ea"/>
                <a:cs typeface="+mn-cs"/>
              </a:rPr>
              <a:t>A fall prevention management plan clearly documented in their medical record. The plan must outline the fall prevention interventions to be implemented. The plan is to be developed in collaboration with the child (where appropriate) and their carers, and be communicated to staff through multidisciplinary handovers, bedside clinical handovers and safety huddles .</a:t>
            </a:r>
          </a:p>
          <a:p>
            <a:pPr marL="628650" lvl="1" indent="-171450">
              <a:buFont typeface="Arial" panose="020B0604020202020204" pitchFamily="34" charset="0"/>
              <a:buChar char="•"/>
            </a:pPr>
            <a:endParaRPr lang="en-AU"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48E2208-25A3-43E8-B5AC-D23C74C0C08A}" type="slidenum">
              <a:rPr lang="en-AU" smtClean="0"/>
              <a:t>22</a:t>
            </a:fld>
            <a:endParaRPr lang="en-AU" dirty="0"/>
          </a:p>
        </p:txBody>
      </p:sp>
    </p:spTree>
    <p:extLst>
      <p:ext uri="{BB962C8B-B14F-4D97-AF65-F5344CB8AC3E}">
        <p14:creationId xmlns:p14="http://schemas.microsoft.com/office/powerpoint/2010/main" val="1092676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Key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A child’s risk of entrapment is to be assessed in addition to their potential fall risk. Staff are required to use their clinical judgement to determine a child’s risk of entrapment, in consultation with the child and their carers.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If a child is considered at risk of entrapment, they must have a prevention management plan implement. The plan is to be: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Development and implemented in collaboration with the child (where appropriate) and their carers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Clearly documented in the child’s medical record and </a:t>
            </a:r>
            <a:r>
              <a:rPr lang="en-AU" sz="1200" b="0" i="0" u="none" strike="noStrike" kern="1200" baseline="0" dirty="0">
                <a:solidFill>
                  <a:schemeClr val="tx1"/>
                </a:solidFill>
                <a:latin typeface="+mn-lt"/>
                <a:ea typeface="+mn-ea"/>
                <a:cs typeface="+mn-cs"/>
              </a:rPr>
              <a:t>communicated to staff through multidisciplinary handovers, bedside clinical handovers and safety huddles.</a:t>
            </a:r>
            <a:endParaRPr lang="en-A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It is recommended that beds are </a:t>
            </a:r>
            <a:r>
              <a:rPr lang="en-AU" sz="1200" u="sng" kern="1200" dirty="0">
                <a:solidFill>
                  <a:schemeClr val="tx1"/>
                </a:solidFill>
                <a:effectLst/>
                <a:latin typeface="+mn-lt"/>
                <a:ea typeface="+mn-ea"/>
                <a:cs typeface="+mn-cs"/>
              </a:rPr>
              <a:t>not</a:t>
            </a:r>
            <a:r>
              <a:rPr lang="en-AU" sz="1200" kern="1200" dirty="0">
                <a:solidFill>
                  <a:schemeClr val="tx1"/>
                </a:solidFill>
                <a:effectLst/>
                <a:latin typeface="+mn-lt"/>
                <a:ea typeface="+mn-ea"/>
                <a:cs typeface="+mn-cs"/>
              </a:rPr>
              <a:t> routinely fitted with bed rail protectors/bumpers unless staff have determined the child’s potential risk of injury increases in the absence of fitted bed rail protectors/bumpers. Therefore, bed rail protectors/bumpers may be used in certain circumstances, following a risk assessment, to reduce the risk of bed rail protector/bumper entrapment and/or suffocation.</a:t>
            </a:r>
          </a:p>
          <a:p>
            <a:pPr marL="171450" indent="-171450">
              <a:buFont typeface="Arial" panose="020B0604020202020204" pitchFamily="34" charset="0"/>
              <a:buChar char="•"/>
            </a:pPr>
            <a:r>
              <a:rPr lang="en-AU" dirty="0"/>
              <a:t>For children who require bed rail protectors/bumpers: </a:t>
            </a:r>
          </a:p>
          <a:p>
            <a:pPr marL="628650" lvl="1" indent="-171450">
              <a:buFont typeface="Arial" panose="020B0604020202020204" pitchFamily="34" charset="0"/>
              <a:buChar char="•"/>
            </a:pPr>
            <a:r>
              <a:rPr lang="en-AU" dirty="0"/>
              <a:t>Must be clearly documented in the child’s medical record and communicated to staff through multidisciplinary handovers and safety huddles. </a:t>
            </a:r>
          </a:p>
          <a:p>
            <a:pPr marL="628650" lvl="1" indent="-171450">
              <a:buFont typeface="Arial" panose="020B0604020202020204" pitchFamily="34" charset="0"/>
              <a:buChar char="•"/>
            </a:pPr>
            <a:r>
              <a:rPr lang="en-AU" dirty="0"/>
              <a:t>Must be placed in a bed/room that can be closely supervised by staff. </a:t>
            </a:r>
          </a:p>
          <a:p>
            <a:pPr marL="628650" lvl="1" indent="-171450">
              <a:buFont typeface="Arial" panose="020B0604020202020204" pitchFamily="34" charset="0"/>
              <a:buChar char="•"/>
            </a:pPr>
            <a:r>
              <a:rPr lang="en-AU" dirty="0"/>
              <a:t>Require close and frequent observation/supervision. </a:t>
            </a:r>
          </a:p>
          <a:p>
            <a:pPr marL="628650" lvl="1" indent="-171450">
              <a:buFont typeface="Arial" panose="020B0604020202020204" pitchFamily="34" charset="0"/>
              <a:buChar char="•"/>
            </a:pPr>
            <a:r>
              <a:rPr lang="en-AU" dirty="0"/>
              <a:t>Bed rail protectors/bumpers must be fitted according to the manufacturer’s instructions. </a:t>
            </a:r>
          </a:p>
          <a:p>
            <a:pPr marL="628650" lvl="1" indent="-171450">
              <a:buFont typeface="Arial" panose="020B0604020202020204" pitchFamily="34" charset="0"/>
              <a:buChar char="•"/>
            </a:pPr>
            <a:r>
              <a:rPr lang="en-AU" dirty="0"/>
              <a:t>Only use bed rail protectors/bumpers endorsed by the manufacturer of the bed. </a:t>
            </a:r>
          </a:p>
          <a:p>
            <a:pPr marL="628650" lvl="1" indent="-171450">
              <a:buFont typeface="Arial" panose="020B0604020202020204" pitchFamily="34" charset="0"/>
              <a:buChar char="•"/>
            </a:pPr>
            <a:r>
              <a:rPr lang="en-AU" dirty="0"/>
              <a:t>Pillows and/or blankets can create a risk of suffocation and should be used with caution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Bed rail protectors/bumpers, pillows or excessive blankets are not be used in cots. They increase the risk of entrapment and suffocation.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Carer’s should  not co-sleep with their young children. Co-sleeping increases the risk of entrapment for the child and is not recommended. Refer to </a:t>
            </a:r>
            <a:r>
              <a:rPr lang="en-AU" sz="1200" u="sng" kern="1200" dirty="0">
                <a:solidFill>
                  <a:schemeClr val="tx1"/>
                </a:solidFill>
                <a:effectLst/>
                <a:latin typeface="+mn-lt"/>
                <a:ea typeface="+mn-ea"/>
                <a:cs typeface="+mn-cs"/>
                <a:hlinkClick r:id="rId3"/>
              </a:rPr>
              <a:t>NSW Health Policy PD2019_038</a:t>
            </a:r>
            <a:r>
              <a:rPr lang="en-AU" sz="1200" kern="1200" dirty="0">
                <a:solidFill>
                  <a:schemeClr val="tx1"/>
                </a:solidFill>
                <a:effectLst/>
                <a:latin typeface="+mn-lt"/>
                <a:ea typeface="+mn-ea"/>
                <a:cs typeface="+mn-cs"/>
              </a:rPr>
              <a:t> – Babies - Safe Sleeping Practices.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For children at high or extreme risk of entrapment, consider placing mattress on floor. This does pose as a potential WHS risk and requires a WHS risk assessment. Seek local guidance.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dirty="0">
              <a:solidFill>
                <a:schemeClr val="tx1"/>
              </a:solidFill>
              <a:effectLst/>
              <a:latin typeface="+mn-lt"/>
              <a:ea typeface="+mn-ea"/>
              <a:cs typeface="+mn-cs"/>
            </a:endParaRPr>
          </a:p>
          <a:p>
            <a:endParaRPr lang="en-AU" dirty="0"/>
          </a:p>
          <a:p>
            <a:endParaRPr lang="en-AU" dirty="0"/>
          </a:p>
        </p:txBody>
      </p:sp>
      <p:sp>
        <p:nvSpPr>
          <p:cNvPr id="4" name="Slide Number Placeholder 3"/>
          <p:cNvSpPr>
            <a:spLocks noGrp="1"/>
          </p:cNvSpPr>
          <p:nvPr>
            <p:ph type="sldNum" sz="quarter" idx="5"/>
          </p:nvPr>
        </p:nvSpPr>
        <p:spPr/>
        <p:txBody>
          <a:bodyPr/>
          <a:lstStyle/>
          <a:p>
            <a:fld id="{848E2208-25A3-43E8-B5AC-D23C74C0C08A}" type="slidenum">
              <a:rPr lang="en-AU" smtClean="0"/>
              <a:t>23</a:t>
            </a:fld>
            <a:endParaRPr lang="en-AU" dirty="0"/>
          </a:p>
        </p:txBody>
      </p:sp>
    </p:spTree>
    <p:extLst>
      <p:ext uri="{BB962C8B-B14F-4D97-AF65-F5344CB8AC3E}">
        <p14:creationId xmlns:p14="http://schemas.microsoft.com/office/powerpoint/2010/main" val="2804565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Key Points:</a:t>
            </a:r>
          </a:p>
          <a:p>
            <a:r>
              <a:rPr lang="en-AU" sz="1200" kern="1200" dirty="0">
                <a:solidFill>
                  <a:schemeClr val="tx1"/>
                </a:solidFill>
                <a:effectLst/>
                <a:latin typeface="+mn-lt"/>
                <a:ea typeface="+mn-ea"/>
                <a:cs typeface="+mn-cs"/>
              </a:rPr>
              <a:t>There are 4 simple steps in reducing harm </a:t>
            </a:r>
          </a:p>
          <a:p>
            <a:pPr marL="228600" indent="-228600">
              <a:buFont typeface="+mj-lt"/>
              <a:buAutoNum type="arabicPeriod"/>
            </a:pPr>
            <a:r>
              <a:rPr lang="en-AU" sz="1200" kern="1200" dirty="0">
                <a:solidFill>
                  <a:schemeClr val="tx1"/>
                </a:solidFill>
                <a:effectLst/>
                <a:latin typeface="+mn-lt"/>
                <a:ea typeface="+mn-ea"/>
                <a:cs typeface="+mn-cs"/>
              </a:rPr>
              <a:t>We need to talk with parents, carers and children about falls and entrapment. </a:t>
            </a:r>
          </a:p>
          <a:p>
            <a:pPr marL="228600" indent="-228600">
              <a:buFont typeface="+mj-lt"/>
              <a:buAutoNum type="arabicPeriod"/>
            </a:pPr>
            <a:r>
              <a:rPr lang="en-AU" sz="1200" kern="1200" dirty="0">
                <a:solidFill>
                  <a:schemeClr val="tx1"/>
                </a:solidFill>
                <a:effectLst/>
                <a:latin typeface="+mn-lt"/>
                <a:ea typeface="+mn-ea"/>
                <a:cs typeface="+mn-cs"/>
              </a:rPr>
              <a:t>We need to talk about how to identify risks. We need to talk about what to do to reduce those risks – what we do for every child, and the extra things that some children need. </a:t>
            </a:r>
          </a:p>
          <a:p>
            <a:pPr marL="228600" indent="-228600">
              <a:buFont typeface="+mj-lt"/>
              <a:buAutoNum type="arabicPeriod"/>
            </a:pPr>
            <a:r>
              <a:rPr lang="en-AU" sz="1200" kern="1200" dirty="0">
                <a:solidFill>
                  <a:schemeClr val="tx1"/>
                </a:solidFill>
                <a:effectLst/>
                <a:latin typeface="+mn-lt"/>
                <a:ea typeface="+mn-ea"/>
                <a:cs typeface="+mn-cs"/>
              </a:rPr>
              <a:t>And we need to communicate those strategies with our colleagues through handovers and huddles and </a:t>
            </a:r>
          </a:p>
          <a:p>
            <a:pPr marL="228600" indent="-228600">
              <a:buFont typeface="+mj-lt"/>
              <a:buAutoNum type="arabicPeriod"/>
            </a:pPr>
            <a:r>
              <a:rPr lang="en-AU" sz="1200" kern="1200" dirty="0">
                <a:solidFill>
                  <a:schemeClr val="tx1"/>
                </a:solidFill>
                <a:effectLst/>
                <a:latin typeface="+mn-lt"/>
                <a:ea typeface="+mn-ea"/>
                <a:cs typeface="+mn-cs"/>
              </a:rPr>
              <a:t>document strategies in a management plan for those patients considered a high risk</a:t>
            </a:r>
            <a:endParaRPr lang="en-AU" dirty="0"/>
          </a:p>
        </p:txBody>
      </p:sp>
      <p:sp>
        <p:nvSpPr>
          <p:cNvPr id="4" name="Slide Number Placeholder 3"/>
          <p:cNvSpPr>
            <a:spLocks noGrp="1"/>
          </p:cNvSpPr>
          <p:nvPr>
            <p:ph type="sldNum" sz="quarter" idx="5"/>
          </p:nvPr>
        </p:nvSpPr>
        <p:spPr/>
        <p:txBody>
          <a:bodyPr/>
          <a:lstStyle/>
          <a:p>
            <a:fld id="{848E2208-25A3-43E8-B5AC-D23C74C0C08A}" type="slidenum">
              <a:rPr lang="en-AU" smtClean="0"/>
              <a:t>24</a:t>
            </a:fld>
            <a:endParaRPr lang="en-AU" dirty="0"/>
          </a:p>
        </p:txBody>
      </p:sp>
    </p:spTree>
    <p:extLst>
      <p:ext uri="{BB962C8B-B14F-4D97-AF65-F5344CB8AC3E}">
        <p14:creationId xmlns:p14="http://schemas.microsoft.com/office/powerpoint/2010/main" val="541957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Key Points:</a:t>
            </a:r>
          </a:p>
          <a:p>
            <a:pPr marL="171450" indent="-171450">
              <a:buFont typeface="Arial" panose="020B0604020202020204" pitchFamily="34" charset="0"/>
              <a:buChar char="•"/>
            </a:pPr>
            <a:r>
              <a:rPr lang="en-AU" b="0" dirty="0"/>
              <a:t>The </a:t>
            </a:r>
            <a:r>
              <a:rPr lang="en-AU" b="0" dirty="0" err="1"/>
              <a:t>CaBAG</a:t>
            </a:r>
            <a:r>
              <a:rPr lang="en-AU" b="0" dirty="0"/>
              <a:t> is designed to help staff identify the most appropriate bed or cot for a child based upon their risk of a fall and entrapment.</a:t>
            </a:r>
          </a:p>
          <a:p>
            <a:pPr marL="171450" indent="-171450">
              <a:buFont typeface="Arial" panose="020B0604020202020204" pitchFamily="34" charset="0"/>
              <a:buChar char="•"/>
            </a:pPr>
            <a:r>
              <a:rPr lang="en-AU" b="0" dirty="0"/>
              <a:t>The are a number of key changes recommended by the </a:t>
            </a:r>
            <a:r>
              <a:rPr lang="en-AU" b="0" dirty="0" err="1"/>
              <a:t>CaBAG</a:t>
            </a:r>
            <a:r>
              <a:rPr lang="en-AU" b="0" dirty="0"/>
              <a:t> (supported by the Guideline) including:</a:t>
            </a:r>
          </a:p>
          <a:p>
            <a:pPr marL="628650" lvl="1" indent="-171450">
              <a:buFont typeface="Arial" panose="020B0604020202020204" pitchFamily="34" charset="0"/>
              <a:buChar char="•"/>
            </a:pPr>
            <a:r>
              <a:rPr lang="en-AU" b="0" dirty="0"/>
              <a:t>Children under 2 years of age should be placed in a cot with the rails in the highest position</a:t>
            </a:r>
          </a:p>
          <a:p>
            <a:pPr marL="628650" lvl="1" indent="-171450">
              <a:buFont typeface="Arial" panose="020B0604020202020204" pitchFamily="34" charset="0"/>
              <a:buChar char="•"/>
            </a:pPr>
            <a:r>
              <a:rPr lang="en-AU" b="0" dirty="0"/>
              <a:t>If a child is able to get out od bed safely, place in a general ward bed at lowest height with bed rails down</a:t>
            </a:r>
          </a:p>
          <a:p>
            <a:pPr marL="171450" lvl="0" indent="-171450">
              <a:buFont typeface="Arial" panose="020B0604020202020204" pitchFamily="34" charset="0"/>
              <a:buChar char="•"/>
            </a:pPr>
            <a:r>
              <a:rPr lang="en-AU" b="0" dirty="0"/>
              <a:t>If recommended bed type, rail protectors/bumpers are not available to meet the child’s need, staff must review the need for additional supervision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848E2208-25A3-43E8-B5AC-D23C74C0C08A}" type="slidenum">
              <a:rPr lang="en-AU" smtClean="0"/>
              <a:t>25</a:t>
            </a:fld>
            <a:endParaRPr lang="en-AU" dirty="0"/>
          </a:p>
        </p:txBody>
      </p:sp>
    </p:spTree>
    <p:extLst>
      <p:ext uri="{BB962C8B-B14F-4D97-AF65-F5344CB8AC3E}">
        <p14:creationId xmlns:p14="http://schemas.microsoft.com/office/powerpoint/2010/main" val="40236397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Key points:</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Following a fall, it is important to clinically assess the child for injury.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If a child does fall: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An immediate response is required. The local Clinical Emergency Response System (CERS) should be activated to ensure prompt escalation and assessment of the child following a fall.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Undertake observations and monitor the child. Consider observations required if the child hit their head.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Reassess their risk of a further fall. The mechanism of the fall should be assessed with a review of existing interventions. Implement additional interventions as indicated.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Communicate with the child (where appropriate), their carers and staff about the child’s fall risk and prevention interventions. This includes providing the child and their carers with the relevant information such as included in a fact sheet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Document the cause of the fall, treatment, current risk and prevention interventions</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It is recommended that the CEC Post Fall Guide be used to guide the post fall care phase and management of a child following a fall</a:t>
            </a:r>
            <a:endParaRPr lang="en-AU" dirty="0"/>
          </a:p>
        </p:txBody>
      </p:sp>
      <p:sp>
        <p:nvSpPr>
          <p:cNvPr id="4" name="Slide Number Placeholder 3"/>
          <p:cNvSpPr>
            <a:spLocks noGrp="1"/>
          </p:cNvSpPr>
          <p:nvPr>
            <p:ph type="sldNum" sz="quarter" idx="5"/>
          </p:nvPr>
        </p:nvSpPr>
        <p:spPr/>
        <p:txBody>
          <a:bodyPr/>
          <a:lstStyle/>
          <a:p>
            <a:fld id="{848E2208-25A3-43E8-B5AC-D23C74C0C08A}" type="slidenum">
              <a:rPr lang="en-AU" smtClean="0"/>
              <a:t>26</a:t>
            </a:fld>
            <a:endParaRPr lang="en-AU" dirty="0"/>
          </a:p>
        </p:txBody>
      </p:sp>
    </p:spTree>
    <p:extLst>
      <p:ext uri="{BB962C8B-B14F-4D97-AF65-F5344CB8AC3E}">
        <p14:creationId xmlns:p14="http://schemas.microsoft.com/office/powerpoint/2010/main" val="42313456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Clr>
                <a:schemeClr val="accent5">
                  <a:lumMod val="50000"/>
                </a:schemeClr>
              </a:buClr>
            </a:pPr>
            <a:r>
              <a:rPr lang="en-AU" sz="1200" b="1" dirty="0"/>
              <a:t>Key points:</a:t>
            </a:r>
          </a:p>
          <a:p>
            <a:pPr marL="457200" indent="-457200">
              <a:buClr>
                <a:schemeClr val="accent5">
                  <a:lumMod val="50000"/>
                </a:schemeClr>
              </a:buClr>
              <a:buFont typeface="Arial" panose="020B0604020202020204" pitchFamily="34" charset="0"/>
              <a:buChar char="•"/>
            </a:pPr>
            <a:r>
              <a:rPr lang="en-AU" sz="1200" dirty="0"/>
              <a:t>Parent/carer information sheet should be distributed to all parents/carers on admission</a:t>
            </a:r>
          </a:p>
          <a:p>
            <a:pPr marL="457200" indent="-457200">
              <a:buClr>
                <a:schemeClr val="accent5">
                  <a:lumMod val="50000"/>
                </a:schemeClr>
              </a:buClr>
              <a:buFont typeface="Arial" panose="020B0604020202020204" pitchFamily="34" charset="0"/>
              <a:buChar char="•"/>
            </a:pPr>
            <a:r>
              <a:rPr lang="en-AU" sz="1200" dirty="0"/>
              <a:t>A copy of the information sheet can be found on the CEC website OR </a:t>
            </a:r>
            <a:r>
              <a:rPr lang="en-AU" sz="1200" dirty="0">
                <a:solidFill>
                  <a:srgbClr val="FF0000"/>
                </a:solidFill>
              </a:rPr>
              <a:t>(LHD to insert local location)</a:t>
            </a:r>
          </a:p>
          <a:p>
            <a:pPr marL="457200" indent="-457200">
              <a:buClr>
                <a:schemeClr val="accent5">
                  <a:lumMod val="50000"/>
                </a:schemeClr>
              </a:buClr>
              <a:buFont typeface="Arial" panose="020B0604020202020204" pitchFamily="34" charset="0"/>
              <a:buChar char="•"/>
            </a:pPr>
            <a:r>
              <a:rPr lang="en-AU" sz="1200" dirty="0"/>
              <a:t>Parents/Carers (and the child where appropriate) </a:t>
            </a:r>
            <a:r>
              <a:rPr lang="en-AU" sz="1200" u="sng" dirty="0"/>
              <a:t>must</a:t>
            </a:r>
            <a:r>
              <a:rPr lang="en-AU" sz="1200" dirty="0"/>
              <a:t> be informed of  risk of falls and interventions involved in falls prevention management planning.</a:t>
            </a:r>
          </a:p>
          <a:p>
            <a:endParaRPr lang="en-AU" dirty="0"/>
          </a:p>
        </p:txBody>
      </p:sp>
      <p:sp>
        <p:nvSpPr>
          <p:cNvPr id="4" name="Slide Number Placeholder 3"/>
          <p:cNvSpPr>
            <a:spLocks noGrp="1"/>
          </p:cNvSpPr>
          <p:nvPr>
            <p:ph type="sldNum" sz="quarter" idx="5"/>
          </p:nvPr>
        </p:nvSpPr>
        <p:spPr/>
        <p:txBody>
          <a:bodyPr/>
          <a:lstStyle/>
          <a:p>
            <a:fld id="{848E2208-25A3-43E8-B5AC-D23C74C0C08A}" type="slidenum">
              <a:rPr lang="en-AU" smtClean="0"/>
              <a:t>27</a:t>
            </a:fld>
            <a:endParaRPr lang="en-AU" dirty="0"/>
          </a:p>
        </p:txBody>
      </p:sp>
    </p:spTree>
    <p:extLst>
      <p:ext uri="{BB962C8B-B14F-4D97-AF65-F5344CB8AC3E}">
        <p14:creationId xmlns:p14="http://schemas.microsoft.com/office/powerpoint/2010/main" val="42133394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pitchFamily="34" charset="0"/>
                <a:ea typeface="ＭＳ Ｐゴシック" pitchFamily="34" charset="-128"/>
              </a:defRPr>
            </a:lvl1pPr>
            <a:lvl2pPr marL="742950" indent="-285750" defTabSz="923925">
              <a:defRPr sz="2400">
                <a:solidFill>
                  <a:schemeClr val="tx1"/>
                </a:solidFill>
                <a:latin typeface="Arial" pitchFamily="34" charset="0"/>
                <a:ea typeface="ＭＳ Ｐゴシック" pitchFamily="34" charset="-128"/>
              </a:defRPr>
            </a:lvl2pPr>
            <a:lvl3pPr marL="1143000" indent="-228600" defTabSz="923925">
              <a:defRPr sz="2400">
                <a:solidFill>
                  <a:schemeClr val="tx1"/>
                </a:solidFill>
                <a:latin typeface="Arial" pitchFamily="34" charset="0"/>
                <a:ea typeface="ＭＳ Ｐゴシック" pitchFamily="34" charset="-128"/>
              </a:defRPr>
            </a:lvl3pPr>
            <a:lvl4pPr marL="1600200" indent="-228600" defTabSz="923925">
              <a:defRPr sz="2400">
                <a:solidFill>
                  <a:schemeClr val="tx1"/>
                </a:solidFill>
                <a:latin typeface="Arial" pitchFamily="34" charset="0"/>
                <a:ea typeface="ＭＳ Ｐゴシック" pitchFamily="34" charset="-128"/>
              </a:defRPr>
            </a:lvl4pPr>
            <a:lvl5pPr marL="2057400" indent="-228600" defTabSz="923925">
              <a:defRPr sz="2400">
                <a:solidFill>
                  <a:schemeClr val="tx1"/>
                </a:solidFill>
                <a:latin typeface="Arial" pitchFamily="34" charset="0"/>
                <a:ea typeface="ＭＳ Ｐゴシック" pitchFamily="34" charset="-128"/>
              </a:defRPr>
            </a:lvl5pPr>
            <a:lvl6pPr marL="2514600" indent="-228600" algn="r"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r"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r"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r"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D25FC46-3328-49CF-AE63-897C3F2A8047}" type="slidenum">
              <a:rPr lang="en-US" altLang="en-AU" sz="1200">
                <a:solidFill>
                  <a:prstClr val="black"/>
                </a:solidFill>
              </a:rPr>
              <a:pPr/>
              <a:t>28</a:t>
            </a:fld>
            <a:endParaRPr lang="en-US" altLang="en-AU" sz="1200">
              <a:solidFill>
                <a:prstClr val="black"/>
              </a:solidFill>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b="1" dirty="0">
                <a:latin typeface="Arial" pitchFamily="34" charset="0"/>
                <a:ea typeface="ＭＳ Ｐゴシック" pitchFamily="34" charset="-128"/>
              </a:rPr>
              <a:t>Key Points:</a:t>
            </a:r>
          </a:p>
          <a:p>
            <a:pPr marL="171450" indent="-171450" eaLnBrk="1" hangingPunct="1">
              <a:buFont typeface="Arial" panose="020B0604020202020204" pitchFamily="34" charset="0"/>
              <a:buChar char="•"/>
            </a:pPr>
            <a:r>
              <a:rPr lang="en-AU" dirty="0">
                <a:latin typeface="Arial" pitchFamily="34" charset="0"/>
                <a:ea typeface="ＭＳ Ｐゴシック" pitchFamily="34" charset="-128"/>
              </a:rPr>
              <a:t>Visit the CEC website or contact the CEC Paediatric Patient Safety Program via email</a:t>
            </a:r>
          </a:p>
        </p:txBody>
      </p:sp>
    </p:spTree>
    <p:extLst>
      <p:ext uri="{BB962C8B-B14F-4D97-AF65-F5344CB8AC3E}">
        <p14:creationId xmlns:p14="http://schemas.microsoft.com/office/powerpoint/2010/main" val="20645763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2000" dirty="0">
              <a:solidFill>
                <a:srgbClr val="FF0000"/>
              </a:solidFill>
            </a:endParaRPr>
          </a:p>
        </p:txBody>
      </p:sp>
      <p:sp>
        <p:nvSpPr>
          <p:cNvPr id="4" name="Slide Number Placeholder 3"/>
          <p:cNvSpPr>
            <a:spLocks noGrp="1"/>
          </p:cNvSpPr>
          <p:nvPr>
            <p:ph type="sldNum" sz="quarter" idx="10"/>
          </p:nvPr>
        </p:nvSpPr>
        <p:spPr/>
        <p:txBody>
          <a:bodyPr/>
          <a:lstStyle/>
          <a:p>
            <a:fld id="{848E2208-25A3-43E8-B5AC-D23C74C0C08A}" type="slidenum">
              <a:rPr lang="en-AU" smtClean="0"/>
              <a:t>31</a:t>
            </a:fld>
            <a:endParaRPr lang="en-AU" dirty="0"/>
          </a:p>
        </p:txBody>
      </p:sp>
    </p:spTree>
    <p:extLst>
      <p:ext uri="{BB962C8B-B14F-4D97-AF65-F5344CB8AC3E}">
        <p14:creationId xmlns:p14="http://schemas.microsoft.com/office/powerpoint/2010/main" val="2704649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Educator: </a:t>
            </a:r>
            <a:r>
              <a:rPr lang="en-AU" sz="1200" kern="1200" dirty="0">
                <a:solidFill>
                  <a:schemeClr val="tx1"/>
                </a:solidFill>
                <a:effectLst/>
                <a:latin typeface="+mn-lt"/>
                <a:ea typeface="+mn-ea"/>
                <a:cs typeface="+mn-cs"/>
              </a:rPr>
              <a:t>Play video</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**Video transcript**</a:t>
            </a:r>
          </a:p>
          <a:p>
            <a:r>
              <a:rPr lang="en-AU" sz="1200" i="1" kern="1200" dirty="0">
                <a:solidFill>
                  <a:schemeClr val="tx1"/>
                </a:solidFill>
                <a:effectLst/>
                <a:latin typeface="+mn-lt"/>
                <a:ea typeface="+mn-ea"/>
                <a:cs typeface="+mn-cs"/>
              </a:rPr>
              <a:t>When children are in our care, we are responsible for their safety. In hospital they can fall or become entrapped in the bed or bedding. </a:t>
            </a:r>
          </a:p>
          <a:p>
            <a:r>
              <a:rPr lang="en-AU" sz="1200" i="1" kern="1200" dirty="0">
                <a:solidFill>
                  <a:schemeClr val="tx1"/>
                </a:solidFill>
                <a:effectLst/>
                <a:latin typeface="+mn-lt"/>
                <a:ea typeface="+mn-ea"/>
                <a:cs typeface="+mn-cs"/>
              </a:rPr>
              <a:t>Harm resulting from a fall or entrapment is rare in hospital, however the consequences may be serious injury, or even death.</a:t>
            </a:r>
          </a:p>
          <a:p>
            <a:r>
              <a:rPr lang="en-AU" sz="1200" i="1" kern="1200" dirty="0">
                <a:solidFill>
                  <a:schemeClr val="tx1"/>
                </a:solidFill>
                <a:effectLst/>
                <a:latin typeface="+mn-lt"/>
                <a:ea typeface="+mn-ea"/>
                <a:cs typeface="+mn-cs"/>
              </a:rPr>
              <a:t>We can make hospitals safer by identifying the risks of falls and entrapment and taking action.</a:t>
            </a:r>
          </a:p>
          <a:p>
            <a:r>
              <a:rPr lang="en-AU" sz="1200" i="1" kern="1200" dirty="0">
                <a:solidFill>
                  <a:schemeClr val="tx1"/>
                </a:solidFill>
                <a:effectLst/>
                <a:latin typeface="+mn-lt"/>
                <a:ea typeface="+mn-ea"/>
                <a:cs typeface="+mn-cs"/>
              </a:rPr>
              <a:t> </a:t>
            </a:r>
          </a:p>
          <a:p>
            <a:r>
              <a:rPr lang="en-AU" sz="1200" i="1" kern="1200" dirty="0">
                <a:solidFill>
                  <a:schemeClr val="tx1"/>
                </a:solidFill>
                <a:effectLst/>
                <a:latin typeface="+mn-lt"/>
                <a:ea typeface="+mn-ea"/>
                <a:cs typeface="+mn-cs"/>
              </a:rPr>
              <a:t>Looking through a child’s eyes, a hospital is very different to home. The beds are higher, there are bed rails that are hard to work out, the floors are harder, there’s lots of things to get tangled in like iv lines and monitors, and you’re often not at your best because of an illness or injury or medicines. </a:t>
            </a:r>
          </a:p>
          <a:p>
            <a:r>
              <a:rPr lang="en-AU" sz="1200" i="1" kern="1200" dirty="0">
                <a:solidFill>
                  <a:schemeClr val="tx1"/>
                </a:solidFill>
                <a:effectLst/>
                <a:latin typeface="+mn-lt"/>
                <a:ea typeface="+mn-ea"/>
                <a:cs typeface="+mn-cs"/>
              </a:rPr>
              <a:t> </a:t>
            </a:r>
          </a:p>
          <a:p>
            <a:r>
              <a:rPr lang="en-AU" sz="1200" i="1" kern="1200" dirty="0">
                <a:solidFill>
                  <a:schemeClr val="tx1"/>
                </a:solidFill>
                <a:effectLst/>
                <a:latin typeface="+mn-lt"/>
                <a:ea typeface="+mn-ea"/>
                <a:cs typeface="+mn-cs"/>
              </a:rPr>
              <a:t>From a parent’s perspective everything is so unfamiliar. Parents are exhausted, worried and distracted. It’s not surprising that many parents don’t even think that their child can fall in a hospital. Most parents don’t remember being told about the risk that their child may fall while in hospital. They don’t know that most falls happen when a parent or carer is present.</a:t>
            </a:r>
          </a:p>
          <a:p>
            <a:r>
              <a:rPr lang="en-AU" sz="1200" i="1" kern="1200" dirty="0">
                <a:solidFill>
                  <a:schemeClr val="tx1"/>
                </a:solidFill>
                <a:effectLst/>
                <a:latin typeface="+mn-lt"/>
                <a:ea typeface="+mn-ea"/>
                <a:cs typeface="+mn-cs"/>
              </a:rPr>
              <a:t> </a:t>
            </a:r>
          </a:p>
          <a:p>
            <a:r>
              <a:rPr lang="en-AU" sz="1200" i="1" kern="1200" dirty="0">
                <a:solidFill>
                  <a:schemeClr val="tx1"/>
                </a:solidFill>
                <a:effectLst/>
                <a:latin typeface="+mn-lt"/>
                <a:ea typeface="+mn-ea"/>
                <a:cs typeface="+mn-cs"/>
              </a:rPr>
              <a:t>For clinicians, that tells us what we need to do. We need to talk with parents, carers and children about falls and entrapment. </a:t>
            </a:r>
          </a:p>
          <a:p>
            <a:r>
              <a:rPr lang="en-AU" sz="1200" i="1" kern="1200" dirty="0">
                <a:solidFill>
                  <a:schemeClr val="tx1"/>
                </a:solidFill>
                <a:effectLst/>
                <a:latin typeface="+mn-lt"/>
                <a:ea typeface="+mn-ea"/>
                <a:cs typeface="+mn-cs"/>
              </a:rPr>
              <a:t>We need to talk about how to identify risks. We need to talk about what to do to reduce those risks – what we do for every child, and the extra things that some children need. </a:t>
            </a:r>
          </a:p>
          <a:p>
            <a:r>
              <a:rPr lang="en-AU" sz="1200" i="1" kern="1200" dirty="0">
                <a:solidFill>
                  <a:schemeClr val="tx1"/>
                </a:solidFill>
                <a:effectLst/>
                <a:latin typeface="+mn-lt"/>
                <a:ea typeface="+mn-ea"/>
                <a:cs typeface="+mn-cs"/>
              </a:rPr>
              <a:t>And we need to share those strategies with our colleagues through handovers and huddles. </a:t>
            </a:r>
          </a:p>
          <a:p>
            <a:r>
              <a:rPr lang="en-AU" sz="1200" i="1" kern="1200" dirty="0">
                <a:solidFill>
                  <a:schemeClr val="tx1"/>
                </a:solidFill>
                <a:effectLst/>
                <a:latin typeface="+mn-lt"/>
                <a:ea typeface="+mn-ea"/>
                <a:cs typeface="+mn-cs"/>
              </a:rPr>
              <a:t>To keep every child safe.</a:t>
            </a:r>
          </a:p>
          <a:p>
            <a:endParaRPr lang="en-AU" dirty="0"/>
          </a:p>
        </p:txBody>
      </p:sp>
      <p:sp>
        <p:nvSpPr>
          <p:cNvPr id="4" name="Slide Number Placeholder 3"/>
          <p:cNvSpPr>
            <a:spLocks noGrp="1"/>
          </p:cNvSpPr>
          <p:nvPr>
            <p:ph type="sldNum" sz="quarter" idx="5"/>
          </p:nvPr>
        </p:nvSpPr>
        <p:spPr/>
        <p:txBody>
          <a:bodyPr/>
          <a:lstStyle/>
          <a:p>
            <a:fld id="{848E2208-25A3-43E8-B5AC-D23C74C0C08A}" type="slidenum">
              <a:rPr lang="en-AU" smtClean="0"/>
              <a:t>3</a:t>
            </a:fld>
            <a:endParaRPr lang="en-AU" dirty="0"/>
          </a:p>
        </p:txBody>
      </p:sp>
    </p:spTree>
    <p:extLst>
      <p:ext uri="{BB962C8B-B14F-4D97-AF65-F5344CB8AC3E}">
        <p14:creationId xmlns:p14="http://schemas.microsoft.com/office/powerpoint/2010/main" val="3405308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S</a:t>
            </a:r>
            <a:r>
              <a:rPr lang="en-US" i="1" dirty="0"/>
              <a:t>lide provides outline of key topics to be covered in this education slide deck, specifically in relation to the </a:t>
            </a:r>
            <a:r>
              <a:rPr lang="en-US" i="0" dirty="0"/>
              <a:t>Paediatric Fall and Entrapment Prevention and Management Guideline </a:t>
            </a:r>
            <a:r>
              <a:rPr lang="en-US" i="1" dirty="0"/>
              <a:t>released in October 2020</a:t>
            </a:r>
            <a:endParaRPr lang="en-AU" dirty="0"/>
          </a:p>
        </p:txBody>
      </p:sp>
      <p:sp>
        <p:nvSpPr>
          <p:cNvPr id="4" name="Slide Number Placeholder 3"/>
          <p:cNvSpPr>
            <a:spLocks noGrp="1"/>
          </p:cNvSpPr>
          <p:nvPr>
            <p:ph type="sldNum" sz="quarter" idx="5"/>
          </p:nvPr>
        </p:nvSpPr>
        <p:spPr/>
        <p:txBody>
          <a:bodyPr/>
          <a:lstStyle/>
          <a:p>
            <a:fld id="{848E2208-25A3-43E8-B5AC-D23C74C0C08A}" type="slidenum">
              <a:rPr lang="en-AU" smtClean="0"/>
              <a:t>4</a:t>
            </a:fld>
            <a:endParaRPr lang="en-AU" dirty="0"/>
          </a:p>
        </p:txBody>
      </p:sp>
    </p:spTree>
    <p:extLst>
      <p:ext uri="{BB962C8B-B14F-4D97-AF65-F5344CB8AC3E}">
        <p14:creationId xmlns:p14="http://schemas.microsoft.com/office/powerpoint/2010/main" val="1717128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Key Points:</a:t>
            </a:r>
          </a:p>
          <a:p>
            <a:pPr marL="171450" indent="-171450">
              <a:buFont typeface="Arial" panose="020B0604020202020204" pitchFamily="34" charset="0"/>
              <a:buChar char="•"/>
            </a:pPr>
            <a:r>
              <a:rPr lang="en-AU" b="0" dirty="0"/>
              <a:t>The </a:t>
            </a:r>
            <a:r>
              <a:rPr lang="en-AU" b="0" i="1" dirty="0"/>
              <a:t>Paediatric Fall and Entrapment Prevention and Management Guideline </a:t>
            </a:r>
            <a:r>
              <a:rPr lang="en-AU" b="0" dirty="0"/>
              <a:t>was developed in response to recommendations made by the Coroner’s Court of NSW</a:t>
            </a:r>
          </a:p>
          <a:p>
            <a:pPr marL="171450" indent="-171450">
              <a:buFont typeface="Arial" panose="020B0604020202020204" pitchFamily="34" charset="0"/>
              <a:buChar char="•"/>
            </a:pPr>
            <a:r>
              <a:rPr lang="en-AU" b="0" dirty="0"/>
              <a:t>This is following a case where a 13yr old girl with profound disabilities fell from a hospital bed and her t-shirt became caught on the edge of the bed which subsequently strangled her.</a:t>
            </a:r>
          </a:p>
          <a:p>
            <a:pPr marL="171450" indent="-171450">
              <a:buFont typeface="Arial" panose="020B0604020202020204" pitchFamily="34" charset="0"/>
              <a:buChar char="•"/>
            </a:pPr>
            <a:r>
              <a:rPr lang="en-AU" b="0" dirty="0"/>
              <a:t>The coronial investigation found that there was a:</a:t>
            </a:r>
          </a:p>
          <a:p>
            <a:pPr marL="628650" lvl="1" indent="-171450">
              <a:buFont typeface="Arial" panose="020B0604020202020204" pitchFamily="34" charset="0"/>
              <a:buChar char="•"/>
            </a:pPr>
            <a:r>
              <a:rPr lang="en-AU" b="0" dirty="0"/>
              <a:t>Failure to select an appropriate bed based on the patients needs and risks</a:t>
            </a:r>
          </a:p>
          <a:p>
            <a:pPr marL="628650" lvl="1" indent="-171450">
              <a:buFont typeface="Arial" panose="020B0604020202020204" pitchFamily="34" charset="0"/>
              <a:buChar char="•"/>
            </a:pPr>
            <a:r>
              <a:rPr lang="en-AU" b="0" dirty="0"/>
              <a:t>Lack of available guidelines on fall and/or entrapment</a:t>
            </a:r>
          </a:p>
          <a:p>
            <a:pPr marL="171450" lvl="0" indent="-171450">
              <a:buFont typeface="Arial" panose="020B0604020202020204" pitchFamily="34" charset="0"/>
              <a:buChar char="•"/>
            </a:pPr>
            <a:r>
              <a:rPr lang="en-AU" b="0" dirty="0"/>
              <a:t>Recommendation was made to develop guidelines that include how to conduct a thorough assessment, taking into consideration a child’s mobility, to determine their risk of entrapment, entanglement, fall or injury.</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848E2208-25A3-43E8-B5AC-D23C74C0C08A}" type="slidenum">
              <a:rPr lang="en-AU" smtClean="0"/>
              <a:t>5</a:t>
            </a:fld>
            <a:endParaRPr lang="en-AU" dirty="0"/>
          </a:p>
        </p:txBody>
      </p:sp>
    </p:spTree>
    <p:extLst>
      <p:ext uri="{BB962C8B-B14F-4D97-AF65-F5344CB8AC3E}">
        <p14:creationId xmlns:p14="http://schemas.microsoft.com/office/powerpoint/2010/main" val="3570683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t>Key Points:</a:t>
            </a:r>
          </a:p>
          <a:p>
            <a:pPr marL="171450" indent="-171450">
              <a:buFont typeface="Arial" panose="020B0604020202020204" pitchFamily="34" charset="0"/>
              <a:buChar char="•"/>
            </a:pPr>
            <a:r>
              <a:rPr lang="en-AU" dirty="0"/>
              <a:t>The guidance provided in this presentation comes from the CEC </a:t>
            </a:r>
            <a:r>
              <a:rPr lang="en-AU" i="1" dirty="0"/>
              <a:t>Paediatric </a:t>
            </a:r>
            <a:r>
              <a:rPr lang="en-AU" sz="1200" i="1" dirty="0">
                <a:latin typeface="Gill Sans light"/>
              </a:rPr>
              <a:t>Fall and Entrapment Prevention and Management Guideline</a:t>
            </a:r>
            <a:r>
              <a:rPr lang="en-AU" sz="1200" dirty="0">
                <a:latin typeface="Gill Sans light"/>
              </a:rPr>
              <a:t> developed in response to the coronial recommendations. It was published on the CEC website in October 2020</a:t>
            </a:r>
          </a:p>
          <a:p>
            <a:pPr marL="171450" indent="-171450">
              <a:buFont typeface="Arial" panose="020B0604020202020204" pitchFamily="34" charset="0"/>
              <a:buChar char="•"/>
            </a:pPr>
            <a:r>
              <a:rPr lang="en-AU" sz="1200" dirty="0">
                <a:latin typeface="Gill Sans light"/>
              </a:rPr>
              <a:t>It is supported by the Paediatric Cot and Bed Allocation Guide and the Post Fall Guide which are also available via the website</a:t>
            </a:r>
          </a:p>
          <a:p>
            <a:pPr marL="171450" indent="-171450">
              <a:buFont typeface="Arial" panose="020B0604020202020204" pitchFamily="34" charset="0"/>
              <a:buChar char="•"/>
            </a:pPr>
            <a:r>
              <a:rPr lang="en-AU" sz="1200" dirty="0">
                <a:latin typeface="Gill Sans light"/>
              </a:rPr>
              <a:t>A number of other resources including parent fact sheets and posters on fall and entrapment will be also be available via the website in early 2021</a:t>
            </a:r>
          </a:p>
          <a:p>
            <a:endParaRPr lang="en-AU" dirty="0"/>
          </a:p>
        </p:txBody>
      </p:sp>
      <p:sp>
        <p:nvSpPr>
          <p:cNvPr id="4" name="Slide Number Placeholder 3"/>
          <p:cNvSpPr>
            <a:spLocks noGrp="1"/>
          </p:cNvSpPr>
          <p:nvPr>
            <p:ph type="sldNum" sz="quarter" idx="5"/>
          </p:nvPr>
        </p:nvSpPr>
        <p:spPr/>
        <p:txBody>
          <a:bodyPr/>
          <a:lstStyle/>
          <a:p>
            <a:fld id="{848E2208-25A3-43E8-B5AC-D23C74C0C08A}" type="slidenum">
              <a:rPr lang="en-AU" smtClean="0"/>
              <a:t>6</a:t>
            </a:fld>
            <a:endParaRPr lang="en-AU" dirty="0"/>
          </a:p>
        </p:txBody>
      </p:sp>
    </p:spTree>
    <p:extLst>
      <p:ext uri="{BB962C8B-B14F-4D97-AF65-F5344CB8AC3E}">
        <p14:creationId xmlns:p14="http://schemas.microsoft.com/office/powerpoint/2010/main" val="2483258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kern="1200" dirty="0">
                <a:solidFill>
                  <a:schemeClr val="tx1"/>
                </a:solidFill>
                <a:effectLst/>
                <a:latin typeface="+mn-lt"/>
                <a:ea typeface="+mn-ea"/>
                <a:cs typeface="+mn-cs"/>
              </a:rPr>
              <a:t>Key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We all have a responsibility to keep children safe while they are in our care.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Our aim is to reduce the risk of children of all ages falling or becoming entrapped in hospital </a:t>
            </a:r>
            <a:r>
              <a:rPr lang="en-AU" dirty="0"/>
              <a:t>by identifying, minimising, and managing the individual fall and entrapment risk for babies, children and young people in hospital. </a:t>
            </a:r>
            <a:endParaRPr lang="en-A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We need to keep in mind that he hospital environment is different from home. The beds are higher, floors are harder and children and families are often not familiar with hospital equipment such as IV poles, crutches and IV lines.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848E2208-25A3-43E8-B5AC-D23C74C0C08A}" type="slidenum">
              <a:rPr lang="en-AU" smtClean="0"/>
              <a:t>7</a:t>
            </a:fld>
            <a:endParaRPr lang="en-AU" dirty="0"/>
          </a:p>
        </p:txBody>
      </p:sp>
    </p:spTree>
    <p:extLst>
      <p:ext uri="{BB962C8B-B14F-4D97-AF65-F5344CB8AC3E}">
        <p14:creationId xmlns:p14="http://schemas.microsoft.com/office/powerpoint/2010/main" val="3417174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baseline="0" dirty="0">
                <a:solidFill>
                  <a:schemeClr val="tx1"/>
                </a:solidFill>
                <a:latin typeface="+mn-lt"/>
                <a:ea typeface="+mn-ea"/>
                <a:cs typeface="+mn-cs"/>
              </a:rPr>
              <a:t>Key Points:</a:t>
            </a:r>
          </a:p>
          <a:p>
            <a:pPr marL="171450" indent="-171450">
              <a:buFont typeface="Arial" panose="020B0604020202020204" pitchFamily="34" charset="0"/>
              <a:buChar char="•"/>
            </a:pPr>
            <a:r>
              <a:rPr lang="en-AU" sz="1200" b="0" i="0" u="none" strike="noStrike" kern="1200" baseline="0" dirty="0">
                <a:solidFill>
                  <a:schemeClr val="tx1"/>
                </a:solidFill>
                <a:latin typeface="+mn-lt"/>
                <a:ea typeface="+mn-ea"/>
                <a:cs typeface="+mn-cs"/>
              </a:rPr>
              <a:t>The purpose of this guideline is to provide paediatric specific fall and entrapment prevention and risk mitigation guidance for Local Health Districts (LHD) and Specialty Health Networks (SHN). </a:t>
            </a:r>
          </a:p>
          <a:p>
            <a:pPr marL="171450" indent="-171450">
              <a:buFont typeface="Arial" panose="020B0604020202020204" pitchFamily="34" charset="0"/>
              <a:buChar char="•"/>
            </a:pPr>
            <a:r>
              <a:rPr lang="en-AU" sz="1200" b="0" i="0" u="none" strike="noStrike" kern="1200" baseline="0" dirty="0">
                <a:solidFill>
                  <a:schemeClr val="tx1"/>
                </a:solidFill>
                <a:latin typeface="+mn-lt"/>
                <a:ea typeface="+mn-ea"/>
                <a:cs typeface="+mn-cs"/>
              </a:rPr>
              <a:t>This guideline applies to all staff who deliver/are responsible for care delivery for infants, children and young people in any NSW public hospital.</a:t>
            </a:r>
          </a:p>
          <a:p>
            <a:pPr marL="171450" indent="-171450">
              <a:buFont typeface="Arial" panose="020B0604020202020204" pitchFamily="34" charset="0"/>
              <a:buChar char="•"/>
            </a:pPr>
            <a:r>
              <a:rPr lang="en-AU" sz="1200" b="0" i="0" u="none" strike="noStrike" kern="1200" baseline="0" dirty="0">
                <a:solidFill>
                  <a:schemeClr val="tx1"/>
                </a:solidFill>
                <a:latin typeface="+mn-lt"/>
                <a:ea typeface="+mn-ea"/>
                <a:cs typeface="+mn-cs"/>
              </a:rPr>
              <a:t>It is directed at paediatric inpatient wards and the outpatient areas in the hospital a child may attend whilst an inpatient (such as radiology, physiotherapy etc.) It does not directly apply to an outpatient or community health context. This is because the NSW Paediatric Falls Risk Assessment Tool is only validated in an inpatient context.</a:t>
            </a:r>
          </a:p>
          <a:p>
            <a:pPr marL="171450" indent="-171450">
              <a:buFont typeface="Arial" panose="020B0604020202020204" pitchFamily="34" charset="0"/>
              <a:buChar char="•"/>
            </a:pPr>
            <a:r>
              <a:rPr lang="en-AU" sz="1200" b="1" i="0" u="none" strike="noStrike" kern="1200" baseline="0" dirty="0">
                <a:solidFill>
                  <a:schemeClr val="tx1"/>
                </a:solidFill>
                <a:latin typeface="+mn-lt"/>
                <a:ea typeface="+mn-ea"/>
                <a:cs typeface="+mn-cs"/>
              </a:rPr>
              <a:t>NOTE</a:t>
            </a:r>
            <a:r>
              <a:rPr lang="en-AU" sz="1200" b="0" i="0" u="none" strike="noStrike" kern="1200" baseline="0" dirty="0">
                <a:solidFill>
                  <a:schemeClr val="tx1"/>
                </a:solidFill>
                <a:latin typeface="+mn-lt"/>
                <a:ea typeface="+mn-ea"/>
                <a:cs typeface="+mn-cs"/>
              </a:rPr>
              <a:t>: the falls risk assessment tool is not validated for use in neonatal or paediatric intensive care units. </a:t>
            </a:r>
          </a:p>
          <a:p>
            <a:pPr marL="171450" indent="-171450">
              <a:buFont typeface="Arial" panose="020B0604020202020204" pitchFamily="34" charset="0"/>
              <a:buChar char="•"/>
            </a:pPr>
            <a:r>
              <a:rPr lang="en-AU" sz="1200" b="0" i="0" u="none" strike="noStrike" kern="1200" baseline="0" dirty="0">
                <a:solidFill>
                  <a:schemeClr val="tx1"/>
                </a:solidFill>
                <a:latin typeface="+mn-lt"/>
                <a:ea typeface="+mn-ea"/>
                <a:cs typeface="+mn-cs"/>
              </a:rPr>
              <a:t>However, many of the principles and strategies can be applied in a number of settings</a:t>
            </a:r>
          </a:p>
        </p:txBody>
      </p:sp>
      <p:sp>
        <p:nvSpPr>
          <p:cNvPr id="4" name="Slide Number Placeholder 3"/>
          <p:cNvSpPr>
            <a:spLocks noGrp="1"/>
          </p:cNvSpPr>
          <p:nvPr>
            <p:ph type="sldNum" sz="quarter" idx="5"/>
          </p:nvPr>
        </p:nvSpPr>
        <p:spPr/>
        <p:txBody>
          <a:bodyPr/>
          <a:lstStyle/>
          <a:p>
            <a:fld id="{848E2208-25A3-43E8-B5AC-D23C74C0C08A}" type="slidenum">
              <a:rPr lang="en-AU" smtClean="0"/>
              <a:t>8</a:t>
            </a:fld>
            <a:endParaRPr lang="en-AU" dirty="0"/>
          </a:p>
        </p:txBody>
      </p:sp>
    </p:spTree>
    <p:extLst>
      <p:ext uri="{BB962C8B-B14F-4D97-AF65-F5344CB8AC3E}">
        <p14:creationId xmlns:p14="http://schemas.microsoft.com/office/powerpoint/2010/main" val="2075788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Key Points: </a:t>
            </a:r>
          </a:p>
          <a:p>
            <a:pPr marL="171450" indent="-171450">
              <a:buFont typeface="Arial" panose="020B0604020202020204" pitchFamily="34" charset="0"/>
              <a:buChar char="•"/>
            </a:pPr>
            <a:r>
              <a:rPr lang="en-AU" b="0" dirty="0"/>
              <a:t>This is the definition as set by the World Health Organization</a:t>
            </a:r>
          </a:p>
          <a:p>
            <a:pPr marL="171450" indent="-171450">
              <a:buFont typeface="Arial" panose="020B0604020202020204" pitchFamily="34" charset="0"/>
              <a:buChar char="•"/>
            </a:pPr>
            <a:r>
              <a:rPr lang="en-AU" b="0" dirty="0"/>
              <a:t>Definition is challenging to apply to paediatric context </a:t>
            </a:r>
            <a:r>
              <a:rPr lang="en-AU" b="0" dirty="0">
                <a:sym typeface="Wingdings" panose="05000000000000000000" pitchFamily="2" charset="2"/>
              </a:rPr>
              <a:t> as part of their development and gross motor skills it is expected children will fall, particularly toddlers and young children</a:t>
            </a:r>
          </a:p>
          <a:p>
            <a:pPr marL="0" indent="0">
              <a:buFont typeface="Arial" panose="020B0604020202020204" pitchFamily="34" charset="0"/>
              <a:buNone/>
            </a:pPr>
            <a:endParaRPr lang="en-AU" b="0" dirty="0"/>
          </a:p>
        </p:txBody>
      </p:sp>
      <p:sp>
        <p:nvSpPr>
          <p:cNvPr id="4" name="Slide Number Placeholder 3"/>
          <p:cNvSpPr>
            <a:spLocks noGrp="1"/>
          </p:cNvSpPr>
          <p:nvPr>
            <p:ph type="sldNum" sz="quarter" idx="5"/>
          </p:nvPr>
        </p:nvSpPr>
        <p:spPr/>
        <p:txBody>
          <a:bodyPr/>
          <a:lstStyle/>
          <a:p>
            <a:fld id="{848E2208-25A3-43E8-B5AC-D23C74C0C08A}" type="slidenum">
              <a:rPr lang="en-AU" smtClean="0"/>
              <a:t>9</a:t>
            </a:fld>
            <a:endParaRPr lang="en-AU" dirty="0"/>
          </a:p>
        </p:txBody>
      </p:sp>
    </p:spTree>
    <p:extLst>
      <p:ext uri="{BB962C8B-B14F-4D97-AF65-F5344CB8AC3E}">
        <p14:creationId xmlns:p14="http://schemas.microsoft.com/office/powerpoint/2010/main" val="6887978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397953F9-C5F1-8F47-836F-1932813732B6}"/>
              </a:ext>
            </a:extLst>
          </p:cNvPr>
          <p:cNvGrpSpPr/>
          <p:nvPr userDrawn="1"/>
        </p:nvGrpSpPr>
        <p:grpSpPr>
          <a:xfrm>
            <a:off x="7171912" y="0"/>
            <a:ext cx="5021606" cy="6858000"/>
            <a:chOff x="7171912" y="0"/>
            <a:chExt cx="5021606" cy="6858000"/>
          </a:xfrm>
        </p:grpSpPr>
        <p:sp>
          <p:nvSpPr>
            <p:cNvPr id="43" name="Freeform 12">
              <a:extLst>
                <a:ext uri="{FF2B5EF4-FFF2-40B4-BE49-F238E27FC236}">
                  <a16:creationId xmlns:a16="http://schemas.microsoft.com/office/drawing/2014/main" id="{812DD7BA-036B-5B44-9541-0295FEFD5C8B}"/>
                </a:ext>
              </a:extLst>
            </p:cNvPr>
            <p:cNvSpPr>
              <a:spLocks noChangeArrowheads="1"/>
            </p:cNvSpPr>
            <p:nvPr/>
          </p:nvSpPr>
          <p:spPr bwMode="auto">
            <a:xfrm>
              <a:off x="7876699" y="0"/>
              <a:ext cx="2071830" cy="3362926"/>
            </a:xfrm>
            <a:custGeom>
              <a:avLst/>
              <a:gdLst>
                <a:gd name="T0" fmla="*/ 4302 w 6018"/>
                <a:gd name="T1" fmla="*/ 9656 h 9768"/>
                <a:gd name="T2" fmla="*/ 4302 w 6018"/>
                <a:gd name="T3" fmla="*/ 9656 h 9768"/>
                <a:gd name="T4" fmla="*/ 6017 w 6018"/>
                <a:gd name="T5" fmla="*/ 7312 h 9768"/>
                <a:gd name="T6" fmla="*/ 5483 w 6018"/>
                <a:gd name="T7" fmla="*/ 6877 h 9768"/>
                <a:gd name="T8" fmla="*/ 5467 w 6018"/>
                <a:gd name="T9" fmla="*/ 6861 h 9768"/>
                <a:gd name="T10" fmla="*/ 5198 w 6018"/>
                <a:gd name="T11" fmla="*/ 6629 h 9768"/>
                <a:gd name="T12" fmla="*/ 5067 w 6018"/>
                <a:gd name="T13" fmla="*/ 6507 h 9768"/>
                <a:gd name="T14" fmla="*/ 4981 w 6018"/>
                <a:gd name="T15" fmla="*/ 6429 h 9768"/>
                <a:gd name="T16" fmla="*/ 4831 w 6018"/>
                <a:gd name="T17" fmla="*/ 6289 h 9768"/>
                <a:gd name="T18" fmla="*/ 4778 w 6018"/>
                <a:gd name="T19" fmla="*/ 6239 h 9768"/>
                <a:gd name="T20" fmla="*/ 4728 w 6018"/>
                <a:gd name="T21" fmla="*/ 6188 h 9768"/>
                <a:gd name="T22" fmla="*/ 4674 w 6018"/>
                <a:gd name="T23" fmla="*/ 6138 h 9768"/>
                <a:gd name="T24" fmla="*/ 4525 w 6018"/>
                <a:gd name="T25" fmla="*/ 5991 h 9768"/>
                <a:gd name="T26" fmla="*/ 4381 w 6018"/>
                <a:gd name="T27" fmla="*/ 5844 h 9768"/>
                <a:gd name="T28" fmla="*/ 4307 w 6018"/>
                <a:gd name="T29" fmla="*/ 5771 h 9768"/>
                <a:gd name="T30" fmla="*/ 4211 w 6018"/>
                <a:gd name="T31" fmla="*/ 5669 h 9768"/>
                <a:gd name="T32" fmla="*/ 4143 w 6018"/>
                <a:gd name="T33" fmla="*/ 5596 h 9768"/>
                <a:gd name="T34" fmla="*/ 4097 w 6018"/>
                <a:gd name="T35" fmla="*/ 5548 h 9768"/>
                <a:gd name="T36" fmla="*/ 4004 w 6018"/>
                <a:gd name="T37" fmla="*/ 5449 h 9768"/>
                <a:gd name="T38" fmla="*/ 3870 w 6018"/>
                <a:gd name="T39" fmla="*/ 5300 h 9768"/>
                <a:gd name="T40" fmla="*/ 3781 w 6018"/>
                <a:gd name="T41" fmla="*/ 5201 h 9768"/>
                <a:gd name="T42" fmla="*/ 3652 w 6018"/>
                <a:gd name="T43" fmla="*/ 5052 h 9768"/>
                <a:gd name="T44" fmla="*/ 3568 w 6018"/>
                <a:gd name="T45" fmla="*/ 4953 h 9768"/>
                <a:gd name="T46" fmla="*/ 3444 w 6018"/>
                <a:gd name="T47" fmla="*/ 4806 h 9768"/>
                <a:gd name="T48" fmla="*/ 3401 w 6018"/>
                <a:gd name="T49" fmla="*/ 4756 h 9768"/>
                <a:gd name="T50" fmla="*/ 3323 w 6018"/>
                <a:gd name="T51" fmla="*/ 4659 h 9768"/>
                <a:gd name="T52" fmla="*/ 3282 w 6018"/>
                <a:gd name="T53" fmla="*/ 4609 h 9768"/>
                <a:gd name="T54" fmla="*/ 3166 w 6018"/>
                <a:gd name="T55" fmla="*/ 4462 h 9768"/>
                <a:gd name="T56" fmla="*/ 3087 w 6018"/>
                <a:gd name="T57" fmla="*/ 4366 h 9768"/>
                <a:gd name="T58" fmla="*/ 2690 w 6018"/>
                <a:gd name="T59" fmla="*/ 3837 h 9768"/>
                <a:gd name="T60" fmla="*/ 605 w 6018"/>
                <a:gd name="T61" fmla="*/ 0 h 9768"/>
                <a:gd name="T62" fmla="*/ 111 w 6018"/>
                <a:gd name="T63" fmla="*/ 8357 h 9768"/>
                <a:gd name="T64" fmla="*/ 136 w 6018"/>
                <a:gd name="T65" fmla="*/ 8739 h 9768"/>
                <a:gd name="T66" fmla="*/ 149 w 6018"/>
                <a:gd name="T67" fmla="*/ 8886 h 9768"/>
                <a:gd name="T68" fmla="*/ 164 w 6018"/>
                <a:gd name="T69" fmla="*/ 9063 h 9768"/>
                <a:gd name="T70" fmla="*/ 172 w 6018"/>
                <a:gd name="T71" fmla="*/ 9144 h 9768"/>
                <a:gd name="T72" fmla="*/ 182 w 6018"/>
                <a:gd name="T73" fmla="*/ 9258 h 9768"/>
                <a:gd name="T74" fmla="*/ 200 w 6018"/>
                <a:gd name="T75" fmla="*/ 9423 h 9768"/>
                <a:gd name="T76" fmla="*/ 207 w 6018"/>
                <a:gd name="T77" fmla="*/ 9478 h 9768"/>
                <a:gd name="T78" fmla="*/ 245 w 6018"/>
                <a:gd name="T79" fmla="*/ 9767 h 9768"/>
                <a:gd name="T80" fmla="*/ 4302 w 6018"/>
                <a:gd name="T81" fmla="*/ 9656 h 9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18" h="9768">
                  <a:moveTo>
                    <a:pt x="4302" y="9656"/>
                  </a:moveTo>
                  <a:lnTo>
                    <a:pt x="4302" y="9656"/>
                  </a:lnTo>
                  <a:cubicBezTo>
                    <a:pt x="5072" y="9028"/>
                    <a:pt x="5666" y="8223"/>
                    <a:pt x="6017" y="7312"/>
                  </a:cubicBezTo>
                  <a:cubicBezTo>
                    <a:pt x="5833" y="7170"/>
                    <a:pt x="5655" y="7023"/>
                    <a:pt x="5483" y="6877"/>
                  </a:cubicBezTo>
                  <a:cubicBezTo>
                    <a:pt x="5477" y="6871"/>
                    <a:pt x="5472" y="6866"/>
                    <a:pt x="5467" y="6861"/>
                  </a:cubicBezTo>
                  <a:cubicBezTo>
                    <a:pt x="5375" y="6785"/>
                    <a:pt x="5287" y="6707"/>
                    <a:pt x="5198" y="6629"/>
                  </a:cubicBezTo>
                  <a:cubicBezTo>
                    <a:pt x="5155" y="6588"/>
                    <a:pt x="5110" y="6548"/>
                    <a:pt x="5067" y="6507"/>
                  </a:cubicBezTo>
                  <a:cubicBezTo>
                    <a:pt x="5039" y="6482"/>
                    <a:pt x="5011" y="6456"/>
                    <a:pt x="4981" y="6429"/>
                  </a:cubicBezTo>
                  <a:cubicBezTo>
                    <a:pt x="4933" y="6383"/>
                    <a:pt x="4882" y="6337"/>
                    <a:pt x="4831" y="6289"/>
                  </a:cubicBezTo>
                  <a:cubicBezTo>
                    <a:pt x="4814" y="6272"/>
                    <a:pt x="4796" y="6254"/>
                    <a:pt x="4778" y="6239"/>
                  </a:cubicBezTo>
                  <a:cubicBezTo>
                    <a:pt x="4760" y="6221"/>
                    <a:pt x="4743" y="6206"/>
                    <a:pt x="4728" y="6188"/>
                  </a:cubicBezTo>
                  <a:cubicBezTo>
                    <a:pt x="4710" y="6173"/>
                    <a:pt x="4692" y="6155"/>
                    <a:pt x="4674" y="6138"/>
                  </a:cubicBezTo>
                  <a:cubicBezTo>
                    <a:pt x="4624" y="6089"/>
                    <a:pt x="4576" y="6041"/>
                    <a:pt x="4525" y="5991"/>
                  </a:cubicBezTo>
                  <a:cubicBezTo>
                    <a:pt x="4477" y="5943"/>
                    <a:pt x="4429" y="5892"/>
                    <a:pt x="4381" y="5844"/>
                  </a:cubicBezTo>
                  <a:cubicBezTo>
                    <a:pt x="4355" y="5819"/>
                    <a:pt x="4333" y="5796"/>
                    <a:pt x="4307" y="5771"/>
                  </a:cubicBezTo>
                  <a:cubicBezTo>
                    <a:pt x="4277" y="5738"/>
                    <a:pt x="4244" y="5705"/>
                    <a:pt x="4211" y="5669"/>
                  </a:cubicBezTo>
                  <a:cubicBezTo>
                    <a:pt x="4188" y="5647"/>
                    <a:pt x="4166" y="5621"/>
                    <a:pt x="4143" y="5596"/>
                  </a:cubicBezTo>
                  <a:cubicBezTo>
                    <a:pt x="4128" y="5581"/>
                    <a:pt x="4113" y="5563"/>
                    <a:pt x="4097" y="5548"/>
                  </a:cubicBezTo>
                  <a:cubicBezTo>
                    <a:pt x="4064" y="5515"/>
                    <a:pt x="4034" y="5482"/>
                    <a:pt x="4004" y="5449"/>
                  </a:cubicBezTo>
                  <a:cubicBezTo>
                    <a:pt x="3958" y="5399"/>
                    <a:pt x="3915" y="5348"/>
                    <a:pt x="3870" y="5300"/>
                  </a:cubicBezTo>
                  <a:cubicBezTo>
                    <a:pt x="3839" y="5267"/>
                    <a:pt x="3811" y="5234"/>
                    <a:pt x="3781" y="5201"/>
                  </a:cubicBezTo>
                  <a:cubicBezTo>
                    <a:pt x="3738" y="5150"/>
                    <a:pt x="3695" y="5102"/>
                    <a:pt x="3652" y="5052"/>
                  </a:cubicBezTo>
                  <a:cubicBezTo>
                    <a:pt x="3624" y="5019"/>
                    <a:pt x="3596" y="4986"/>
                    <a:pt x="3568" y="4953"/>
                  </a:cubicBezTo>
                  <a:cubicBezTo>
                    <a:pt x="3525" y="4905"/>
                    <a:pt x="3485" y="4854"/>
                    <a:pt x="3444" y="4806"/>
                  </a:cubicBezTo>
                  <a:cubicBezTo>
                    <a:pt x="3429" y="4789"/>
                    <a:pt x="3417" y="4773"/>
                    <a:pt x="3401" y="4756"/>
                  </a:cubicBezTo>
                  <a:cubicBezTo>
                    <a:pt x="3376" y="4723"/>
                    <a:pt x="3348" y="4692"/>
                    <a:pt x="3323" y="4659"/>
                  </a:cubicBezTo>
                  <a:cubicBezTo>
                    <a:pt x="3308" y="4642"/>
                    <a:pt x="3295" y="4627"/>
                    <a:pt x="3282" y="4609"/>
                  </a:cubicBezTo>
                  <a:cubicBezTo>
                    <a:pt x="3242" y="4561"/>
                    <a:pt x="3204" y="4513"/>
                    <a:pt x="3166" y="4462"/>
                  </a:cubicBezTo>
                  <a:cubicBezTo>
                    <a:pt x="3138" y="4429"/>
                    <a:pt x="3113" y="4399"/>
                    <a:pt x="3087" y="4366"/>
                  </a:cubicBezTo>
                  <a:cubicBezTo>
                    <a:pt x="2948" y="4186"/>
                    <a:pt x="2817" y="4009"/>
                    <a:pt x="2690" y="3837"/>
                  </a:cubicBezTo>
                  <a:cubicBezTo>
                    <a:pt x="1179" y="1744"/>
                    <a:pt x="605" y="0"/>
                    <a:pt x="605" y="0"/>
                  </a:cubicBezTo>
                  <a:cubicBezTo>
                    <a:pt x="0" y="3890"/>
                    <a:pt x="17" y="6768"/>
                    <a:pt x="111" y="8357"/>
                  </a:cubicBezTo>
                  <a:cubicBezTo>
                    <a:pt x="119" y="8494"/>
                    <a:pt x="129" y="8620"/>
                    <a:pt x="136" y="8739"/>
                  </a:cubicBezTo>
                  <a:cubicBezTo>
                    <a:pt x="141" y="8790"/>
                    <a:pt x="144" y="8838"/>
                    <a:pt x="149" y="8886"/>
                  </a:cubicBezTo>
                  <a:cubicBezTo>
                    <a:pt x="154" y="8947"/>
                    <a:pt x="159" y="9008"/>
                    <a:pt x="164" y="9063"/>
                  </a:cubicBezTo>
                  <a:cubicBezTo>
                    <a:pt x="167" y="9091"/>
                    <a:pt x="169" y="9119"/>
                    <a:pt x="172" y="9144"/>
                  </a:cubicBezTo>
                  <a:cubicBezTo>
                    <a:pt x="174" y="9185"/>
                    <a:pt x="179" y="9223"/>
                    <a:pt x="182" y="9258"/>
                  </a:cubicBezTo>
                  <a:cubicBezTo>
                    <a:pt x="190" y="9319"/>
                    <a:pt x="195" y="9372"/>
                    <a:pt x="200" y="9423"/>
                  </a:cubicBezTo>
                  <a:cubicBezTo>
                    <a:pt x="202" y="9443"/>
                    <a:pt x="205" y="9461"/>
                    <a:pt x="207" y="9478"/>
                  </a:cubicBezTo>
                  <a:cubicBezTo>
                    <a:pt x="230" y="9668"/>
                    <a:pt x="245" y="9767"/>
                    <a:pt x="245" y="9767"/>
                  </a:cubicBezTo>
                  <a:cubicBezTo>
                    <a:pt x="245" y="9767"/>
                    <a:pt x="1814" y="9337"/>
                    <a:pt x="4302" y="9656"/>
                  </a:cubicBezTo>
                </a:path>
              </a:pathLst>
            </a:custGeom>
            <a:solidFill>
              <a:srgbClr val="D7F6F1"/>
            </a:solidFill>
            <a:ln w="3175" cap="flat">
              <a:solidFill>
                <a:srgbClr val="D7F6F1"/>
              </a:solidFill>
              <a:bevel/>
              <a:headEnd/>
              <a:tailEnd/>
            </a:ln>
            <a:effectLst/>
          </p:spPr>
          <p:txBody>
            <a:bodyPr wrap="none" anchor="ctr"/>
            <a:lstStyle/>
            <a:p>
              <a:endParaRPr lang="en-AU"/>
            </a:p>
          </p:txBody>
        </p:sp>
        <p:sp>
          <p:nvSpPr>
            <p:cNvPr id="41" name="Freeform 10">
              <a:extLst>
                <a:ext uri="{FF2B5EF4-FFF2-40B4-BE49-F238E27FC236}">
                  <a16:creationId xmlns:a16="http://schemas.microsoft.com/office/drawing/2014/main" id="{E98ECD3C-DA8B-004D-986E-2F4F5CF7D79F}"/>
                </a:ext>
              </a:extLst>
            </p:cNvPr>
            <p:cNvSpPr>
              <a:spLocks noChangeArrowheads="1"/>
            </p:cNvSpPr>
            <p:nvPr/>
          </p:nvSpPr>
          <p:spPr bwMode="auto">
            <a:xfrm>
              <a:off x="9359181" y="2518397"/>
              <a:ext cx="2498651" cy="1587289"/>
            </a:xfrm>
            <a:custGeom>
              <a:avLst/>
              <a:gdLst>
                <a:gd name="T0" fmla="*/ 0 w 7259"/>
                <a:gd name="T1" fmla="*/ 2344 h 4614"/>
                <a:gd name="T2" fmla="*/ 0 w 7259"/>
                <a:gd name="T3" fmla="*/ 2344 h 4614"/>
                <a:gd name="T4" fmla="*/ 6524 w 7259"/>
                <a:gd name="T5" fmla="*/ 4613 h 4614"/>
                <a:gd name="T6" fmla="*/ 7258 w 7259"/>
                <a:gd name="T7" fmla="*/ 3064 h 4614"/>
                <a:gd name="T8" fmla="*/ 5416 w 7259"/>
                <a:gd name="T9" fmla="*/ 2182 h 4614"/>
                <a:gd name="T10" fmla="*/ 5332 w 7259"/>
                <a:gd name="T11" fmla="*/ 2146 h 4614"/>
                <a:gd name="T12" fmla="*/ 3398 w 7259"/>
                <a:gd name="T13" fmla="*/ 1159 h 4614"/>
                <a:gd name="T14" fmla="*/ 3257 w 7259"/>
                <a:gd name="T15" fmla="*/ 1073 h 4614"/>
                <a:gd name="T16" fmla="*/ 3115 w 7259"/>
                <a:gd name="T17" fmla="*/ 984 h 4614"/>
                <a:gd name="T18" fmla="*/ 2976 w 7259"/>
                <a:gd name="T19" fmla="*/ 898 h 4614"/>
                <a:gd name="T20" fmla="*/ 2948 w 7259"/>
                <a:gd name="T21" fmla="*/ 878 h 4614"/>
                <a:gd name="T22" fmla="*/ 1715 w 7259"/>
                <a:gd name="T23" fmla="*/ 0 h 4614"/>
                <a:gd name="T24" fmla="*/ 0 w 7259"/>
                <a:gd name="T25" fmla="*/ 2344 h 4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59" h="4614">
                  <a:moveTo>
                    <a:pt x="0" y="2344"/>
                  </a:moveTo>
                  <a:lnTo>
                    <a:pt x="0" y="2344"/>
                  </a:lnTo>
                  <a:cubicBezTo>
                    <a:pt x="1781" y="2571"/>
                    <a:pt x="4036" y="3183"/>
                    <a:pt x="6524" y="4613"/>
                  </a:cubicBezTo>
                  <a:cubicBezTo>
                    <a:pt x="6808" y="4117"/>
                    <a:pt x="7053" y="3598"/>
                    <a:pt x="7258" y="3064"/>
                  </a:cubicBezTo>
                  <a:cubicBezTo>
                    <a:pt x="6701" y="2760"/>
                    <a:pt x="6089" y="2465"/>
                    <a:pt x="5416" y="2182"/>
                  </a:cubicBezTo>
                  <a:cubicBezTo>
                    <a:pt x="5388" y="2169"/>
                    <a:pt x="5360" y="2156"/>
                    <a:pt x="5332" y="2146"/>
                  </a:cubicBezTo>
                  <a:cubicBezTo>
                    <a:pt x="4641" y="1850"/>
                    <a:pt x="3998" y="1516"/>
                    <a:pt x="3398" y="1159"/>
                  </a:cubicBezTo>
                  <a:cubicBezTo>
                    <a:pt x="3350" y="1131"/>
                    <a:pt x="3305" y="1101"/>
                    <a:pt x="3257" y="1073"/>
                  </a:cubicBezTo>
                  <a:cubicBezTo>
                    <a:pt x="3209" y="1043"/>
                    <a:pt x="3163" y="1015"/>
                    <a:pt x="3115" y="984"/>
                  </a:cubicBezTo>
                  <a:cubicBezTo>
                    <a:pt x="3069" y="957"/>
                    <a:pt x="3021" y="926"/>
                    <a:pt x="2976" y="898"/>
                  </a:cubicBezTo>
                  <a:cubicBezTo>
                    <a:pt x="2966" y="891"/>
                    <a:pt x="2958" y="886"/>
                    <a:pt x="2948" y="878"/>
                  </a:cubicBezTo>
                  <a:cubicBezTo>
                    <a:pt x="2510" y="597"/>
                    <a:pt x="2100" y="304"/>
                    <a:pt x="1715" y="0"/>
                  </a:cubicBezTo>
                  <a:cubicBezTo>
                    <a:pt x="1364" y="911"/>
                    <a:pt x="770" y="1716"/>
                    <a:pt x="0" y="2344"/>
                  </a:cubicBezTo>
                </a:path>
              </a:pathLst>
            </a:custGeom>
            <a:solidFill>
              <a:srgbClr val="CAF3ED"/>
            </a:solidFill>
            <a:ln w="3175" cap="flat">
              <a:solidFill>
                <a:srgbClr val="CAF3ED"/>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37" name="Freeform 6">
              <a:extLst>
                <a:ext uri="{FF2B5EF4-FFF2-40B4-BE49-F238E27FC236}">
                  <a16:creationId xmlns:a16="http://schemas.microsoft.com/office/drawing/2014/main" id="{1036F436-E97C-A74C-8B14-F1BDC13E54A6}"/>
                </a:ext>
              </a:extLst>
            </p:cNvPr>
            <p:cNvSpPr>
              <a:spLocks noChangeArrowheads="1"/>
            </p:cNvSpPr>
            <p:nvPr/>
          </p:nvSpPr>
          <p:spPr bwMode="auto">
            <a:xfrm>
              <a:off x="11605689" y="3574058"/>
              <a:ext cx="587829" cy="912881"/>
            </a:xfrm>
            <a:custGeom>
              <a:avLst/>
              <a:gdLst>
                <a:gd name="T0" fmla="*/ 686 w 1710"/>
                <a:gd name="T1" fmla="*/ 1961 h 2653"/>
                <a:gd name="T2" fmla="*/ 686 w 1710"/>
                <a:gd name="T3" fmla="*/ 1961 h 2653"/>
                <a:gd name="T4" fmla="*/ 1709 w 1710"/>
                <a:gd name="T5" fmla="*/ 2652 h 2653"/>
                <a:gd name="T6" fmla="*/ 1709 w 1710"/>
                <a:gd name="T7" fmla="*/ 572 h 2653"/>
                <a:gd name="T8" fmla="*/ 734 w 1710"/>
                <a:gd name="T9" fmla="*/ 0 h 2653"/>
                <a:gd name="T10" fmla="*/ 0 w 1710"/>
                <a:gd name="T11" fmla="*/ 1549 h 2653"/>
                <a:gd name="T12" fmla="*/ 686 w 1710"/>
                <a:gd name="T13" fmla="*/ 1961 h 2653"/>
              </a:gdLst>
              <a:ahLst/>
              <a:cxnLst>
                <a:cxn ang="0">
                  <a:pos x="T0" y="T1"/>
                </a:cxn>
                <a:cxn ang="0">
                  <a:pos x="T2" y="T3"/>
                </a:cxn>
                <a:cxn ang="0">
                  <a:pos x="T4" y="T5"/>
                </a:cxn>
                <a:cxn ang="0">
                  <a:pos x="T6" y="T7"/>
                </a:cxn>
                <a:cxn ang="0">
                  <a:pos x="T8" y="T9"/>
                </a:cxn>
                <a:cxn ang="0">
                  <a:pos x="T10" y="T11"/>
                </a:cxn>
                <a:cxn ang="0">
                  <a:pos x="T12" y="T13"/>
                </a:cxn>
              </a:cxnLst>
              <a:rect l="0" t="0" r="r" b="b"/>
              <a:pathLst>
                <a:path w="1710" h="2653">
                  <a:moveTo>
                    <a:pt x="686" y="1961"/>
                  </a:moveTo>
                  <a:lnTo>
                    <a:pt x="686" y="1961"/>
                  </a:lnTo>
                  <a:cubicBezTo>
                    <a:pt x="1050" y="2192"/>
                    <a:pt x="1392" y="2422"/>
                    <a:pt x="1709" y="2652"/>
                  </a:cubicBezTo>
                  <a:cubicBezTo>
                    <a:pt x="1709" y="572"/>
                    <a:pt x="1709" y="572"/>
                    <a:pt x="1709" y="572"/>
                  </a:cubicBezTo>
                  <a:cubicBezTo>
                    <a:pt x="1405" y="379"/>
                    <a:pt x="1081" y="187"/>
                    <a:pt x="734" y="0"/>
                  </a:cubicBezTo>
                  <a:cubicBezTo>
                    <a:pt x="529" y="534"/>
                    <a:pt x="284" y="1053"/>
                    <a:pt x="0" y="1549"/>
                  </a:cubicBezTo>
                  <a:cubicBezTo>
                    <a:pt x="225" y="1680"/>
                    <a:pt x="456" y="1817"/>
                    <a:pt x="686" y="1961"/>
                  </a:cubicBezTo>
                </a:path>
              </a:pathLst>
            </a:custGeom>
            <a:solidFill>
              <a:schemeClr val="accent5"/>
            </a:solidFill>
            <a:ln w="6350">
              <a:solidFill>
                <a:schemeClr val="accent5"/>
              </a:solidFill>
            </a:ln>
            <a:effectLst/>
          </p:spPr>
          <p:txBody>
            <a:bodyPr wrap="none" anchor="ctr"/>
            <a:lstStyle/>
            <a:p>
              <a:endParaRPr lang="en-AU"/>
            </a:p>
          </p:txBody>
        </p:sp>
        <p:sp>
          <p:nvSpPr>
            <p:cNvPr id="40" name="Freeform 9">
              <a:extLst>
                <a:ext uri="{FF2B5EF4-FFF2-40B4-BE49-F238E27FC236}">
                  <a16:creationId xmlns:a16="http://schemas.microsoft.com/office/drawing/2014/main" id="{AADF9534-7F55-1A4E-ADFE-CE84EAEFA5C8}"/>
                </a:ext>
              </a:extLst>
            </p:cNvPr>
            <p:cNvSpPr>
              <a:spLocks noChangeArrowheads="1"/>
            </p:cNvSpPr>
            <p:nvPr/>
          </p:nvSpPr>
          <p:spPr bwMode="auto">
            <a:xfrm>
              <a:off x="7176469" y="3326472"/>
              <a:ext cx="4429220" cy="1497672"/>
            </a:xfrm>
            <a:custGeom>
              <a:avLst/>
              <a:gdLst>
                <a:gd name="T0" fmla="*/ 11350 w 12862"/>
                <a:gd name="T1" fmla="*/ 4352 h 4353"/>
                <a:gd name="T2" fmla="*/ 11350 w 12862"/>
                <a:gd name="T3" fmla="*/ 4352 h 4353"/>
                <a:gd name="T4" fmla="*/ 12861 w 12862"/>
                <a:gd name="T5" fmla="*/ 2269 h 4353"/>
                <a:gd name="T6" fmla="*/ 6337 w 12862"/>
                <a:gd name="T7" fmla="*/ 0 h 4353"/>
                <a:gd name="T8" fmla="*/ 2265 w 12862"/>
                <a:gd name="T9" fmla="*/ 1421 h 4353"/>
                <a:gd name="T10" fmla="*/ 0 w 12862"/>
                <a:gd name="T11" fmla="*/ 1024 h 4353"/>
                <a:gd name="T12" fmla="*/ 2829 w 12862"/>
                <a:gd name="T13" fmla="*/ 3511 h 4353"/>
                <a:gd name="T14" fmla="*/ 11350 w 12862"/>
                <a:gd name="T15" fmla="*/ 4352 h 4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62" h="4353">
                  <a:moveTo>
                    <a:pt x="11350" y="4352"/>
                  </a:moveTo>
                  <a:lnTo>
                    <a:pt x="11350" y="4352"/>
                  </a:lnTo>
                  <a:cubicBezTo>
                    <a:pt x="11930" y="3711"/>
                    <a:pt x="12436" y="3013"/>
                    <a:pt x="12861" y="2269"/>
                  </a:cubicBezTo>
                  <a:cubicBezTo>
                    <a:pt x="10373" y="839"/>
                    <a:pt x="8118" y="227"/>
                    <a:pt x="6337" y="0"/>
                  </a:cubicBezTo>
                  <a:cubicBezTo>
                    <a:pt x="5254" y="884"/>
                    <a:pt x="3827" y="1421"/>
                    <a:pt x="2265" y="1421"/>
                  </a:cubicBezTo>
                  <a:cubicBezTo>
                    <a:pt x="1465" y="1421"/>
                    <a:pt x="701" y="1279"/>
                    <a:pt x="0" y="1024"/>
                  </a:cubicBezTo>
                  <a:cubicBezTo>
                    <a:pt x="2002" y="2390"/>
                    <a:pt x="2829" y="3511"/>
                    <a:pt x="2829" y="3511"/>
                  </a:cubicBezTo>
                  <a:cubicBezTo>
                    <a:pt x="2829" y="3511"/>
                    <a:pt x="6499" y="2395"/>
                    <a:pt x="11350" y="4352"/>
                  </a:cubicBezTo>
                </a:path>
              </a:pathLst>
            </a:custGeom>
            <a:solidFill>
              <a:srgbClr val="90E5D5"/>
            </a:solidFill>
            <a:ln w="3175" cap="flat">
              <a:solidFill>
                <a:srgbClr val="90E5D5"/>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42" name="Freeform 11">
              <a:extLst>
                <a:ext uri="{FF2B5EF4-FFF2-40B4-BE49-F238E27FC236}">
                  <a16:creationId xmlns:a16="http://schemas.microsoft.com/office/drawing/2014/main" id="{08CA4B8C-881B-644C-BD30-ADF3103093EA}"/>
                </a:ext>
              </a:extLst>
            </p:cNvPr>
            <p:cNvSpPr>
              <a:spLocks noChangeArrowheads="1"/>
            </p:cNvSpPr>
            <p:nvPr/>
          </p:nvSpPr>
          <p:spPr bwMode="auto">
            <a:xfrm>
              <a:off x="7171912" y="3215589"/>
              <a:ext cx="2185750" cy="598461"/>
            </a:xfrm>
            <a:custGeom>
              <a:avLst/>
              <a:gdLst>
                <a:gd name="T0" fmla="*/ 6347 w 6348"/>
                <a:gd name="T1" fmla="*/ 319 h 1741"/>
                <a:gd name="T2" fmla="*/ 6347 w 6348"/>
                <a:gd name="T3" fmla="*/ 319 h 1741"/>
                <a:gd name="T4" fmla="*/ 2290 w 6348"/>
                <a:gd name="T5" fmla="*/ 430 h 1741"/>
                <a:gd name="T6" fmla="*/ 2154 w 6348"/>
                <a:gd name="T7" fmla="*/ 460 h 1741"/>
                <a:gd name="T8" fmla="*/ 2022 w 6348"/>
                <a:gd name="T9" fmla="*/ 493 h 1741"/>
                <a:gd name="T10" fmla="*/ 1893 w 6348"/>
                <a:gd name="T11" fmla="*/ 526 h 1741"/>
                <a:gd name="T12" fmla="*/ 1830 w 6348"/>
                <a:gd name="T13" fmla="*/ 544 h 1741"/>
                <a:gd name="T14" fmla="*/ 1706 w 6348"/>
                <a:gd name="T15" fmla="*/ 579 h 1741"/>
                <a:gd name="T16" fmla="*/ 1647 w 6348"/>
                <a:gd name="T17" fmla="*/ 597 h 1741"/>
                <a:gd name="T18" fmla="*/ 1473 w 6348"/>
                <a:gd name="T19" fmla="*/ 649 h 1741"/>
                <a:gd name="T20" fmla="*/ 1361 w 6348"/>
                <a:gd name="T21" fmla="*/ 687 h 1741"/>
                <a:gd name="T22" fmla="*/ 1255 w 6348"/>
                <a:gd name="T23" fmla="*/ 725 h 1741"/>
                <a:gd name="T24" fmla="*/ 1055 w 6348"/>
                <a:gd name="T25" fmla="*/ 801 h 1741"/>
                <a:gd name="T26" fmla="*/ 961 w 6348"/>
                <a:gd name="T27" fmla="*/ 839 h 1741"/>
                <a:gd name="T28" fmla="*/ 916 w 6348"/>
                <a:gd name="T29" fmla="*/ 857 h 1741"/>
                <a:gd name="T30" fmla="*/ 827 w 6348"/>
                <a:gd name="T31" fmla="*/ 895 h 1741"/>
                <a:gd name="T32" fmla="*/ 744 w 6348"/>
                <a:gd name="T33" fmla="*/ 933 h 1741"/>
                <a:gd name="T34" fmla="*/ 0 w 6348"/>
                <a:gd name="T35" fmla="*/ 1337 h 1741"/>
                <a:gd name="T36" fmla="*/ 10 w 6348"/>
                <a:gd name="T37" fmla="*/ 1343 h 1741"/>
                <a:gd name="T38" fmla="*/ 2275 w 6348"/>
                <a:gd name="T39" fmla="*/ 1740 h 1741"/>
                <a:gd name="T40" fmla="*/ 6347 w 6348"/>
                <a:gd name="T41" fmla="*/ 319 h 1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48" h="1741">
                  <a:moveTo>
                    <a:pt x="6347" y="319"/>
                  </a:moveTo>
                  <a:lnTo>
                    <a:pt x="6347" y="319"/>
                  </a:lnTo>
                  <a:cubicBezTo>
                    <a:pt x="3859" y="0"/>
                    <a:pt x="2290" y="430"/>
                    <a:pt x="2290" y="430"/>
                  </a:cubicBezTo>
                  <a:cubicBezTo>
                    <a:pt x="2245" y="440"/>
                    <a:pt x="2199" y="450"/>
                    <a:pt x="2154" y="460"/>
                  </a:cubicBezTo>
                  <a:cubicBezTo>
                    <a:pt x="2108" y="470"/>
                    <a:pt x="2065" y="480"/>
                    <a:pt x="2022" y="493"/>
                  </a:cubicBezTo>
                  <a:cubicBezTo>
                    <a:pt x="1976" y="503"/>
                    <a:pt x="1933" y="513"/>
                    <a:pt x="1893" y="526"/>
                  </a:cubicBezTo>
                  <a:cubicBezTo>
                    <a:pt x="1870" y="531"/>
                    <a:pt x="1850" y="536"/>
                    <a:pt x="1830" y="544"/>
                  </a:cubicBezTo>
                  <a:cubicBezTo>
                    <a:pt x="1787" y="554"/>
                    <a:pt x="1746" y="567"/>
                    <a:pt x="1706" y="579"/>
                  </a:cubicBezTo>
                  <a:cubicBezTo>
                    <a:pt x="1685" y="584"/>
                    <a:pt x="1665" y="589"/>
                    <a:pt x="1647" y="597"/>
                  </a:cubicBezTo>
                  <a:cubicBezTo>
                    <a:pt x="1587" y="615"/>
                    <a:pt x="1528" y="631"/>
                    <a:pt x="1473" y="649"/>
                  </a:cubicBezTo>
                  <a:cubicBezTo>
                    <a:pt x="1435" y="662"/>
                    <a:pt x="1399" y="674"/>
                    <a:pt x="1361" y="687"/>
                  </a:cubicBezTo>
                  <a:cubicBezTo>
                    <a:pt x="1326" y="700"/>
                    <a:pt x="1291" y="712"/>
                    <a:pt x="1255" y="725"/>
                  </a:cubicBezTo>
                  <a:cubicBezTo>
                    <a:pt x="1187" y="750"/>
                    <a:pt x="1118" y="776"/>
                    <a:pt x="1055" y="801"/>
                  </a:cubicBezTo>
                  <a:cubicBezTo>
                    <a:pt x="1022" y="814"/>
                    <a:pt x="992" y="826"/>
                    <a:pt x="961" y="839"/>
                  </a:cubicBezTo>
                  <a:cubicBezTo>
                    <a:pt x="946" y="844"/>
                    <a:pt x="931" y="852"/>
                    <a:pt x="916" y="857"/>
                  </a:cubicBezTo>
                  <a:cubicBezTo>
                    <a:pt x="886" y="869"/>
                    <a:pt x="858" y="882"/>
                    <a:pt x="827" y="895"/>
                  </a:cubicBezTo>
                  <a:cubicBezTo>
                    <a:pt x="800" y="907"/>
                    <a:pt x="772" y="920"/>
                    <a:pt x="744" y="933"/>
                  </a:cubicBezTo>
                  <a:cubicBezTo>
                    <a:pt x="258" y="1150"/>
                    <a:pt x="0" y="1337"/>
                    <a:pt x="0" y="1337"/>
                  </a:cubicBezTo>
                  <a:cubicBezTo>
                    <a:pt x="5" y="1340"/>
                    <a:pt x="7" y="1340"/>
                    <a:pt x="10" y="1343"/>
                  </a:cubicBezTo>
                  <a:cubicBezTo>
                    <a:pt x="711" y="1598"/>
                    <a:pt x="1475" y="1740"/>
                    <a:pt x="2275" y="1740"/>
                  </a:cubicBezTo>
                  <a:cubicBezTo>
                    <a:pt x="3837" y="1740"/>
                    <a:pt x="5264" y="1203"/>
                    <a:pt x="6347" y="319"/>
                  </a:cubicBezTo>
                </a:path>
              </a:pathLst>
            </a:custGeom>
            <a:solidFill>
              <a:srgbClr val="ACEBDF"/>
            </a:solidFill>
            <a:ln w="3175" cap="flat">
              <a:solidFill>
                <a:srgbClr val="ACEBDF"/>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36" name="Freeform 5">
              <a:extLst>
                <a:ext uri="{FF2B5EF4-FFF2-40B4-BE49-F238E27FC236}">
                  <a16:creationId xmlns:a16="http://schemas.microsoft.com/office/drawing/2014/main" id="{8BE29080-609E-FE47-B0E0-9E0FB4D9E77C}"/>
                </a:ext>
              </a:extLst>
            </p:cNvPr>
            <p:cNvSpPr>
              <a:spLocks noChangeArrowheads="1"/>
            </p:cNvSpPr>
            <p:nvPr/>
          </p:nvSpPr>
          <p:spPr bwMode="auto">
            <a:xfrm>
              <a:off x="11086213" y="4107205"/>
              <a:ext cx="1107305" cy="1295653"/>
            </a:xfrm>
            <a:custGeom>
              <a:avLst/>
              <a:gdLst>
                <a:gd name="T0" fmla="*/ 1511 w 3221"/>
                <a:gd name="T1" fmla="*/ 0 h 3764"/>
                <a:gd name="T2" fmla="*/ 1511 w 3221"/>
                <a:gd name="T3" fmla="*/ 0 h 3764"/>
                <a:gd name="T4" fmla="*/ 0 w 3221"/>
                <a:gd name="T5" fmla="*/ 2083 h 3764"/>
                <a:gd name="T6" fmla="*/ 1620 w 3221"/>
                <a:gd name="T7" fmla="*/ 2834 h 3764"/>
                <a:gd name="T8" fmla="*/ 3220 w 3221"/>
                <a:gd name="T9" fmla="*/ 3763 h 3764"/>
                <a:gd name="T10" fmla="*/ 3220 w 3221"/>
                <a:gd name="T11" fmla="*/ 1103 h 3764"/>
                <a:gd name="T12" fmla="*/ 2197 w 3221"/>
                <a:gd name="T13" fmla="*/ 412 h 3764"/>
                <a:gd name="T14" fmla="*/ 1511 w 3221"/>
                <a:gd name="T15" fmla="*/ 0 h 3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1" h="3764">
                  <a:moveTo>
                    <a:pt x="1511" y="0"/>
                  </a:moveTo>
                  <a:lnTo>
                    <a:pt x="1511" y="0"/>
                  </a:lnTo>
                  <a:cubicBezTo>
                    <a:pt x="1086" y="744"/>
                    <a:pt x="580" y="1442"/>
                    <a:pt x="0" y="2083"/>
                  </a:cubicBezTo>
                  <a:cubicBezTo>
                    <a:pt x="527" y="2295"/>
                    <a:pt x="1068" y="2543"/>
                    <a:pt x="1620" y="2834"/>
                  </a:cubicBezTo>
                  <a:cubicBezTo>
                    <a:pt x="2207" y="3143"/>
                    <a:pt x="2739" y="3454"/>
                    <a:pt x="3220" y="3763"/>
                  </a:cubicBezTo>
                  <a:cubicBezTo>
                    <a:pt x="3220" y="1103"/>
                    <a:pt x="3220" y="1103"/>
                    <a:pt x="3220" y="1103"/>
                  </a:cubicBezTo>
                  <a:cubicBezTo>
                    <a:pt x="2903" y="873"/>
                    <a:pt x="2561" y="643"/>
                    <a:pt x="2197" y="412"/>
                  </a:cubicBezTo>
                  <a:cubicBezTo>
                    <a:pt x="1967" y="268"/>
                    <a:pt x="1736" y="131"/>
                    <a:pt x="1511" y="0"/>
                  </a:cubicBezTo>
                </a:path>
              </a:pathLst>
            </a:custGeom>
            <a:solidFill>
              <a:srgbClr val="74DECA"/>
            </a:solidFill>
            <a:ln w="6350" cap="flat">
              <a:solidFill>
                <a:schemeClr val="accent4"/>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39" name="Freeform 8">
              <a:extLst>
                <a:ext uri="{FF2B5EF4-FFF2-40B4-BE49-F238E27FC236}">
                  <a16:creationId xmlns:a16="http://schemas.microsoft.com/office/drawing/2014/main" id="{211D384E-A656-794C-A68C-F3B8FC456895}"/>
                </a:ext>
              </a:extLst>
            </p:cNvPr>
            <p:cNvSpPr>
              <a:spLocks noChangeArrowheads="1"/>
            </p:cNvSpPr>
            <p:nvPr/>
          </p:nvSpPr>
          <p:spPr bwMode="auto">
            <a:xfrm>
              <a:off x="7472662" y="4151254"/>
              <a:ext cx="3612032" cy="1643490"/>
            </a:xfrm>
            <a:custGeom>
              <a:avLst/>
              <a:gdLst>
                <a:gd name="T0" fmla="*/ 1969 w 10491"/>
                <a:gd name="T1" fmla="*/ 1116 h 4777"/>
                <a:gd name="T2" fmla="*/ 1106 w 10491"/>
                <a:gd name="T3" fmla="*/ 1392 h 4777"/>
                <a:gd name="T4" fmla="*/ 236 w 10491"/>
                <a:gd name="T5" fmla="*/ 2068 h 4777"/>
                <a:gd name="T6" fmla="*/ 355 w 10491"/>
                <a:gd name="T7" fmla="*/ 2121 h 4777"/>
                <a:gd name="T8" fmla="*/ 517 w 10491"/>
                <a:gd name="T9" fmla="*/ 2197 h 4777"/>
                <a:gd name="T10" fmla="*/ 658 w 10491"/>
                <a:gd name="T11" fmla="*/ 2266 h 4777"/>
                <a:gd name="T12" fmla="*/ 788 w 10491"/>
                <a:gd name="T13" fmla="*/ 2329 h 4777"/>
                <a:gd name="T14" fmla="*/ 919 w 10491"/>
                <a:gd name="T15" fmla="*/ 2400 h 4777"/>
                <a:gd name="T16" fmla="*/ 1043 w 10491"/>
                <a:gd name="T17" fmla="*/ 2468 h 4777"/>
                <a:gd name="T18" fmla="*/ 1152 w 10491"/>
                <a:gd name="T19" fmla="*/ 2531 h 4777"/>
                <a:gd name="T20" fmla="*/ 1286 w 10491"/>
                <a:gd name="T21" fmla="*/ 2610 h 4777"/>
                <a:gd name="T22" fmla="*/ 1395 w 10491"/>
                <a:gd name="T23" fmla="*/ 2675 h 4777"/>
                <a:gd name="T24" fmla="*/ 1516 w 10491"/>
                <a:gd name="T25" fmla="*/ 2751 h 4777"/>
                <a:gd name="T26" fmla="*/ 1618 w 10491"/>
                <a:gd name="T27" fmla="*/ 2817 h 4777"/>
                <a:gd name="T28" fmla="*/ 1737 w 10491"/>
                <a:gd name="T29" fmla="*/ 2898 h 4777"/>
                <a:gd name="T30" fmla="*/ 1833 w 10491"/>
                <a:gd name="T31" fmla="*/ 2967 h 4777"/>
                <a:gd name="T32" fmla="*/ 1942 w 10491"/>
                <a:gd name="T33" fmla="*/ 3045 h 4777"/>
                <a:gd name="T34" fmla="*/ 2033 w 10491"/>
                <a:gd name="T35" fmla="*/ 3111 h 4777"/>
                <a:gd name="T36" fmla="*/ 2136 w 10491"/>
                <a:gd name="T37" fmla="*/ 3189 h 4777"/>
                <a:gd name="T38" fmla="*/ 2217 w 10491"/>
                <a:gd name="T39" fmla="*/ 3253 h 4777"/>
                <a:gd name="T40" fmla="*/ 2319 w 10491"/>
                <a:gd name="T41" fmla="*/ 3336 h 4777"/>
                <a:gd name="T42" fmla="*/ 2395 w 10491"/>
                <a:gd name="T43" fmla="*/ 3399 h 4777"/>
                <a:gd name="T44" fmla="*/ 2488 w 10491"/>
                <a:gd name="T45" fmla="*/ 3478 h 4777"/>
                <a:gd name="T46" fmla="*/ 2562 w 10491"/>
                <a:gd name="T47" fmla="*/ 3541 h 4777"/>
                <a:gd name="T48" fmla="*/ 2648 w 10491"/>
                <a:gd name="T49" fmla="*/ 3619 h 4777"/>
                <a:gd name="T50" fmla="*/ 2711 w 10491"/>
                <a:gd name="T51" fmla="*/ 3678 h 4777"/>
                <a:gd name="T52" fmla="*/ 2795 w 10491"/>
                <a:gd name="T53" fmla="*/ 3756 h 4777"/>
                <a:gd name="T54" fmla="*/ 2853 w 10491"/>
                <a:gd name="T55" fmla="*/ 3812 h 4777"/>
                <a:gd name="T56" fmla="*/ 2929 w 10491"/>
                <a:gd name="T57" fmla="*/ 3888 h 4777"/>
                <a:gd name="T58" fmla="*/ 2984 w 10491"/>
                <a:gd name="T59" fmla="*/ 3943 h 4777"/>
                <a:gd name="T60" fmla="*/ 3053 w 10491"/>
                <a:gd name="T61" fmla="*/ 4014 h 4777"/>
                <a:gd name="T62" fmla="*/ 3101 w 10491"/>
                <a:gd name="T63" fmla="*/ 4065 h 4777"/>
                <a:gd name="T64" fmla="*/ 3164 w 10491"/>
                <a:gd name="T65" fmla="*/ 4133 h 4777"/>
                <a:gd name="T66" fmla="*/ 3210 w 10491"/>
                <a:gd name="T67" fmla="*/ 4186 h 4777"/>
                <a:gd name="T68" fmla="*/ 3265 w 10491"/>
                <a:gd name="T69" fmla="*/ 4247 h 4777"/>
                <a:gd name="T70" fmla="*/ 3306 w 10491"/>
                <a:gd name="T71" fmla="*/ 4293 h 4777"/>
                <a:gd name="T72" fmla="*/ 3369 w 10491"/>
                <a:gd name="T73" fmla="*/ 4371 h 4777"/>
                <a:gd name="T74" fmla="*/ 3404 w 10491"/>
                <a:gd name="T75" fmla="*/ 4414 h 4777"/>
                <a:gd name="T76" fmla="*/ 3445 w 10491"/>
                <a:gd name="T77" fmla="*/ 4462 h 4777"/>
                <a:gd name="T78" fmla="*/ 3475 w 10491"/>
                <a:gd name="T79" fmla="*/ 4500 h 4777"/>
                <a:gd name="T80" fmla="*/ 3511 w 10491"/>
                <a:gd name="T81" fmla="*/ 4546 h 4777"/>
                <a:gd name="T82" fmla="*/ 3534 w 10491"/>
                <a:gd name="T83" fmla="*/ 4576 h 4777"/>
                <a:gd name="T84" fmla="*/ 3546 w 10491"/>
                <a:gd name="T85" fmla="*/ 4594 h 4777"/>
                <a:gd name="T86" fmla="*/ 3564 w 10491"/>
                <a:gd name="T87" fmla="*/ 4614 h 4777"/>
                <a:gd name="T88" fmla="*/ 3574 w 10491"/>
                <a:gd name="T89" fmla="*/ 4632 h 4777"/>
                <a:gd name="T90" fmla="*/ 3592 w 10491"/>
                <a:gd name="T91" fmla="*/ 4655 h 4777"/>
                <a:gd name="T92" fmla="*/ 3607 w 10491"/>
                <a:gd name="T93" fmla="*/ 4675 h 4777"/>
                <a:gd name="T94" fmla="*/ 3615 w 10491"/>
                <a:gd name="T95" fmla="*/ 4688 h 4777"/>
                <a:gd name="T96" fmla="*/ 3630 w 10491"/>
                <a:gd name="T97" fmla="*/ 4705 h 4777"/>
                <a:gd name="T98" fmla="*/ 3635 w 10491"/>
                <a:gd name="T99" fmla="*/ 4715 h 4777"/>
                <a:gd name="T100" fmla="*/ 3645 w 10491"/>
                <a:gd name="T101" fmla="*/ 4731 h 4777"/>
                <a:gd name="T102" fmla="*/ 3658 w 10491"/>
                <a:gd name="T103" fmla="*/ 4748 h 4777"/>
                <a:gd name="T104" fmla="*/ 3665 w 10491"/>
                <a:gd name="T105" fmla="*/ 4761 h 4777"/>
                <a:gd name="T106" fmla="*/ 3675 w 10491"/>
                <a:gd name="T107" fmla="*/ 4774 h 4777"/>
                <a:gd name="T108" fmla="*/ 7995 w 10491"/>
                <a:gd name="T109" fmla="*/ 4080 h 4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91" h="4777">
                  <a:moveTo>
                    <a:pt x="7995" y="4080"/>
                  </a:moveTo>
                  <a:lnTo>
                    <a:pt x="7995" y="4080"/>
                  </a:lnTo>
                  <a:cubicBezTo>
                    <a:pt x="8924" y="3475"/>
                    <a:pt x="9764" y="2762"/>
                    <a:pt x="10490" y="1957"/>
                  </a:cubicBezTo>
                  <a:cubicBezTo>
                    <a:pt x="5639" y="0"/>
                    <a:pt x="1969" y="1116"/>
                    <a:pt x="1969" y="1116"/>
                  </a:cubicBezTo>
                  <a:lnTo>
                    <a:pt x="1969" y="1116"/>
                  </a:lnTo>
                  <a:cubicBezTo>
                    <a:pt x="1795" y="1157"/>
                    <a:pt x="1628" y="1205"/>
                    <a:pt x="1468" y="1258"/>
                  </a:cubicBezTo>
                  <a:cubicBezTo>
                    <a:pt x="1438" y="1268"/>
                    <a:pt x="1405" y="1278"/>
                    <a:pt x="1375" y="1291"/>
                  </a:cubicBezTo>
                  <a:cubicBezTo>
                    <a:pt x="1344" y="1301"/>
                    <a:pt x="1314" y="1311"/>
                    <a:pt x="1284" y="1324"/>
                  </a:cubicBezTo>
                  <a:cubicBezTo>
                    <a:pt x="1238" y="1342"/>
                    <a:pt x="1192" y="1357"/>
                    <a:pt x="1149" y="1375"/>
                  </a:cubicBezTo>
                  <a:cubicBezTo>
                    <a:pt x="1134" y="1382"/>
                    <a:pt x="1119" y="1387"/>
                    <a:pt x="1106" y="1392"/>
                  </a:cubicBezTo>
                  <a:cubicBezTo>
                    <a:pt x="443" y="1661"/>
                    <a:pt x="0" y="1972"/>
                    <a:pt x="0" y="1972"/>
                  </a:cubicBezTo>
                  <a:cubicBezTo>
                    <a:pt x="38" y="1987"/>
                    <a:pt x="76" y="2002"/>
                    <a:pt x="114" y="2017"/>
                  </a:cubicBezTo>
                  <a:cubicBezTo>
                    <a:pt x="117" y="2017"/>
                    <a:pt x="117" y="2017"/>
                    <a:pt x="119" y="2020"/>
                  </a:cubicBezTo>
                  <a:cubicBezTo>
                    <a:pt x="155" y="2033"/>
                    <a:pt x="188" y="2048"/>
                    <a:pt x="223" y="2063"/>
                  </a:cubicBezTo>
                  <a:cubicBezTo>
                    <a:pt x="228" y="2066"/>
                    <a:pt x="231" y="2068"/>
                    <a:pt x="236" y="2068"/>
                  </a:cubicBezTo>
                  <a:cubicBezTo>
                    <a:pt x="246" y="2073"/>
                    <a:pt x="256" y="2078"/>
                    <a:pt x="266" y="2083"/>
                  </a:cubicBezTo>
                  <a:cubicBezTo>
                    <a:pt x="276" y="2086"/>
                    <a:pt x="284" y="2091"/>
                    <a:pt x="294" y="2093"/>
                  </a:cubicBezTo>
                  <a:cubicBezTo>
                    <a:pt x="299" y="2096"/>
                    <a:pt x="304" y="2098"/>
                    <a:pt x="312" y="2101"/>
                  </a:cubicBezTo>
                  <a:cubicBezTo>
                    <a:pt x="324" y="2109"/>
                    <a:pt x="337" y="2114"/>
                    <a:pt x="350" y="2119"/>
                  </a:cubicBezTo>
                  <a:cubicBezTo>
                    <a:pt x="352" y="2119"/>
                    <a:pt x="352" y="2121"/>
                    <a:pt x="355" y="2121"/>
                  </a:cubicBezTo>
                  <a:cubicBezTo>
                    <a:pt x="372" y="2129"/>
                    <a:pt x="390" y="2136"/>
                    <a:pt x="405" y="2144"/>
                  </a:cubicBezTo>
                  <a:cubicBezTo>
                    <a:pt x="413" y="2147"/>
                    <a:pt x="421" y="2152"/>
                    <a:pt x="426" y="2154"/>
                  </a:cubicBezTo>
                  <a:cubicBezTo>
                    <a:pt x="438" y="2159"/>
                    <a:pt x="451" y="2164"/>
                    <a:pt x="461" y="2169"/>
                  </a:cubicBezTo>
                  <a:cubicBezTo>
                    <a:pt x="471" y="2174"/>
                    <a:pt x="479" y="2179"/>
                    <a:pt x="489" y="2182"/>
                  </a:cubicBezTo>
                  <a:cubicBezTo>
                    <a:pt x="499" y="2187"/>
                    <a:pt x="509" y="2192"/>
                    <a:pt x="517" y="2197"/>
                  </a:cubicBezTo>
                  <a:cubicBezTo>
                    <a:pt x="527" y="2200"/>
                    <a:pt x="534" y="2205"/>
                    <a:pt x="542" y="2210"/>
                  </a:cubicBezTo>
                  <a:cubicBezTo>
                    <a:pt x="552" y="2212"/>
                    <a:pt x="562" y="2217"/>
                    <a:pt x="572" y="2222"/>
                  </a:cubicBezTo>
                  <a:cubicBezTo>
                    <a:pt x="580" y="2228"/>
                    <a:pt x="588" y="2230"/>
                    <a:pt x="593" y="2233"/>
                  </a:cubicBezTo>
                  <a:cubicBezTo>
                    <a:pt x="605" y="2238"/>
                    <a:pt x="615" y="2243"/>
                    <a:pt x="626" y="2250"/>
                  </a:cubicBezTo>
                  <a:cubicBezTo>
                    <a:pt x="638" y="2255"/>
                    <a:pt x="648" y="2260"/>
                    <a:pt x="658" y="2266"/>
                  </a:cubicBezTo>
                  <a:cubicBezTo>
                    <a:pt x="666" y="2268"/>
                    <a:pt x="674" y="2273"/>
                    <a:pt x="681" y="2276"/>
                  </a:cubicBezTo>
                  <a:cubicBezTo>
                    <a:pt x="691" y="2281"/>
                    <a:pt x="704" y="2288"/>
                    <a:pt x="717" y="2293"/>
                  </a:cubicBezTo>
                  <a:cubicBezTo>
                    <a:pt x="722" y="2296"/>
                    <a:pt x="727" y="2301"/>
                    <a:pt x="734" y="2303"/>
                  </a:cubicBezTo>
                  <a:cubicBezTo>
                    <a:pt x="742" y="2306"/>
                    <a:pt x="747" y="2311"/>
                    <a:pt x="755" y="2314"/>
                  </a:cubicBezTo>
                  <a:cubicBezTo>
                    <a:pt x="765" y="2319"/>
                    <a:pt x="777" y="2324"/>
                    <a:pt x="788" y="2329"/>
                  </a:cubicBezTo>
                  <a:cubicBezTo>
                    <a:pt x="793" y="2331"/>
                    <a:pt x="798" y="2334"/>
                    <a:pt x="800" y="2336"/>
                  </a:cubicBezTo>
                  <a:cubicBezTo>
                    <a:pt x="813" y="2344"/>
                    <a:pt x="825" y="2352"/>
                    <a:pt x="838" y="2357"/>
                  </a:cubicBezTo>
                  <a:cubicBezTo>
                    <a:pt x="848" y="2362"/>
                    <a:pt x="858" y="2367"/>
                    <a:pt x="869" y="2374"/>
                  </a:cubicBezTo>
                  <a:cubicBezTo>
                    <a:pt x="876" y="2377"/>
                    <a:pt x="884" y="2382"/>
                    <a:pt x="891" y="2384"/>
                  </a:cubicBezTo>
                  <a:cubicBezTo>
                    <a:pt x="899" y="2390"/>
                    <a:pt x="909" y="2395"/>
                    <a:pt x="919" y="2400"/>
                  </a:cubicBezTo>
                  <a:cubicBezTo>
                    <a:pt x="927" y="2402"/>
                    <a:pt x="934" y="2407"/>
                    <a:pt x="942" y="2412"/>
                  </a:cubicBezTo>
                  <a:cubicBezTo>
                    <a:pt x="949" y="2417"/>
                    <a:pt x="957" y="2420"/>
                    <a:pt x="967" y="2425"/>
                  </a:cubicBezTo>
                  <a:cubicBezTo>
                    <a:pt x="975" y="2430"/>
                    <a:pt x="982" y="2435"/>
                    <a:pt x="993" y="2440"/>
                  </a:cubicBezTo>
                  <a:cubicBezTo>
                    <a:pt x="1000" y="2443"/>
                    <a:pt x="1008" y="2448"/>
                    <a:pt x="1015" y="2453"/>
                  </a:cubicBezTo>
                  <a:cubicBezTo>
                    <a:pt x="1025" y="2458"/>
                    <a:pt x="1033" y="2463"/>
                    <a:pt x="1043" y="2468"/>
                  </a:cubicBezTo>
                  <a:cubicBezTo>
                    <a:pt x="1048" y="2470"/>
                    <a:pt x="1056" y="2476"/>
                    <a:pt x="1061" y="2478"/>
                  </a:cubicBezTo>
                  <a:cubicBezTo>
                    <a:pt x="1071" y="2483"/>
                    <a:pt x="1081" y="2491"/>
                    <a:pt x="1091" y="2496"/>
                  </a:cubicBezTo>
                  <a:cubicBezTo>
                    <a:pt x="1096" y="2498"/>
                    <a:pt x="1101" y="2501"/>
                    <a:pt x="1106" y="2503"/>
                  </a:cubicBezTo>
                  <a:cubicBezTo>
                    <a:pt x="1119" y="2511"/>
                    <a:pt x="1129" y="2516"/>
                    <a:pt x="1142" y="2524"/>
                  </a:cubicBezTo>
                  <a:cubicBezTo>
                    <a:pt x="1144" y="2526"/>
                    <a:pt x="1149" y="2529"/>
                    <a:pt x="1152" y="2531"/>
                  </a:cubicBezTo>
                  <a:cubicBezTo>
                    <a:pt x="1165" y="2536"/>
                    <a:pt x="1177" y="2544"/>
                    <a:pt x="1190" y="2551"/>
                  </a:cubicBezTo>
                  <a:cubicBezTo>
                    <a:pt x="1197" y="2557"/>
                    <a:pt x="1203" y="2559"/>
                    <a:pt x="1210" y="2564"/>
                  </a:cubicBezTo>
                  <a:cubicBezTo>
                    <a:pt x="1220" y="2569"/>
                    <a:pt x="1230" y="2574"/>
                    <a:pt x="1238" y="2579"/>
                  </a:cubicBezTo>
                  <a:cubicBezTo>
                    <a:pt x="1246" y="2584"/>
                    <a:pt x="1253" y="2589"/>
                    <a:pt x="1261" y="2592"/>
                  </a:cubicBezTo>
                  <a:cubicBezTo>
                    <a:pt x="1268" y="2597"/>
                    <a:pt x="1278" y="2605"/>
                    <a:pt x="1286" y="2610"/>
                  </a:cubicBezTo>
                  <a:cubicBezTo>
                    <a:pt x="1291" y="2612"/>
                    <a:pt x="1296" y="2615"/>
                    <a:pt x="1301" y="2617"/>
                  </a:cubicBezTo>
                  <a:cubicBezTo>
                    <a:pt x="1311" y="2625"/>
                    <a:pt x="1324" y="2630"/>
                    <a:pt x="1334" y="2637"/>
                  </a:cubicBezTo>
                  <a:cubicBezTo>
                    <a:pt x="1339" y="2640"/>
                    <a:pt x="1342" y="2643"/>
                    <a:pt x="1347" y="2645"/>
                  </a:cubicBezTo>
                  <a:cubicBezTo>
                    <a:pt x="1359" y="2653"/>
                    <a:pt x="1370" y="2660"/>
                    <a:pt x="1380" y="2665"/>
                  </a:cubicBezTo>
                  <a:cubicBezTo>
                    <a:pt x="1385" y="2668"/>
                    <a:pt x="1390" y="2673"/>
                    <a:pt x="1395" y="2675"/>
                  </a:cubicBezTo>
                  <a:cubicBezTo>
                    <a:pt x="1405" y="2681"/>
                    <a:pt x="1415" y="2688"/>
                    <a:pt x="1425" y="2696"/>
                  </a:cubicBezTo>
                  <a:cubicBezTo>
                    <a:pt x="1430" y="2698"/>
                    <a:pt x="1435" y="2701"/>
                    <a:pt x="1440" y="2703"/>
                  </a:cubicBezTo>
                  <a:cubicBezTo>
                    <a:pt x="1451" y="2711"/>
                    <a:pt x="1461" y="2716"/>
                    <a:pt x="1471" y="2724"/>
                  </a:cubicBezTo>
                  <a:cubicBezTo>
                    <a:pt x="1476" y="2726"/>
                    <a:pt x="1481" y="2729"/>
                    <a:pt x="1484" y="2731"/>
                  </a:cubicBezTo>
                  <a:cubicBezTo>
                    <a:pt x="1496" y="2739"/>
                    <a:pt x="1506" y="2746"/>
                    <a:pt x="1516" y="2751"/>
                  </a:cubicBezTo>
                  <a:cubicBezTo>
                    <a:pt x="1521" y="2754"/>
                    <a:pt x="1527" y="2756"/>
                    <a:pt x="1529" y="2762"/>
                  </a:cubicBezTo>
                  <a:cubicBezTo>
                    <a:pt x="1539" y="2767"/>
                    <a:pt x="1552" y="2774"/>
                    <a:pt x="1562" y="2782"/>
                  </a:cubicBezTo>
                  <a:cubicBezTo>
                    <a:pt x="1567" y="2784"/>
                    <a:pt x="1570" y="2787"/>
                    <a:pt x="1575" y="2789"/>
                  </a:cubicBezTo>
                  <a:cubicBezTo>
                    <a:pt x="1585" y="2797"/>
                    <a:pt x="1595" y="2805"/>
                    <a:pt x="1605" y="2810"/>
                  </a:cubicBezTo>
                  <a:cubicBezTo>
                    <a:pt x="1610" y="2812"/>
                    <a:pt x="1615" y="2815"/>
                    <a:pt x="1618" y="2817"/>
                  </a:cubicBezTo>
                  <a:cubicBezTo>
                    <a:pt x="1628" y="2825"/>
                    <a:pt x="1640" y="2832"/>
                    <a:pt x="1651" y="2840"/>
                  </a:cubicBezTo>
                  <a:cubicBezTo>
                    <a:pt x="1653" y="2843"/>
                    <a:pt x="1658" y="2845"/>
                    <a:pt x="1661" y="2848"/>
                  </a:cubicBezTo>
                  <a:cubicBezTo>
                    <a:pt x="1671" y="2855"/>
                    <a:pt x="1683" y="2863"/>
                    <a:pt x="1694" y="2868"/>
                  </a:cubicBezTo>
                  <a:cubicBezTo>
                    <a:pt x="1699" y="2873"/>
                    <a:pt x="1704" y="2875"/>
                    <a:pt x="1709" y="2880"/>
                  </a:cubicBezTo>
                  <a:cubicBezTo>
                    <a:pt x="1719" y="2886"/>
                    <a:pt x="1727" y="2891"/>
                    <a:pt x="1737" y="2898"/>
                  </a:cubicBezTo>
                  <a:cubicBezTo>
                    <a:pt x="1742" y="2901"/>
                    <a:pt x="1747" y="2906"/>
                    <a:pt x="1752" y="2908"/>
                  </a:cubicBezTo>
                  <a:cubicBezTo>
                    <a:pt x="1759" y="2916"/>
                    <a:pt x="1770" y="2921"/>
                    <a:pt x="1777" y="2926"/>
                  </a:cubicBezTo>
                  <a:cubicBezTo>
                    <a:pt x="1782" y="2931"/>
                    <a:pt x="1787" y="2934"/>
                    <a:pt x="1790" y="2936"/>
                  </a:cubicBezTo>
                  <a:cubicBezTo>
                    <a:pt x="1800" y="2944"/>
                    <a:pt x="1810" y="2949"/>
                    <a:pt x="1820" y="2956"/>
                  </a:cubicBezTo>
                  <a:cubicBezTo>
                    <a:pt x="1825" y="2959"/>
                    <a:pt x="1828" y="2964"/>
                    <a:pt x="1833" y="2967"/>
                  </a:cubicBezTo>
                  <a:cubicBezTo>
                    <a:pt x="1843" y="2972"/>
                    <a:pt x="1853" y="2979"/>
                    <a:pt x="1861" y="2987"/>
                  </a:cubicBezTo>
                  <a:cubicBezTo>
                    <a:pt x="1866" y="2989"/>
                    <a:pt x="1868" y="2992"/>
                    <a:pt x="1873" y="2994"/>
                  </a:cubicBezTo>
                  <a:cubicBezTo>
                    <a:pt x="1883" y="3002"/>
                    <a:pt x="1894" y="3007"/>
                    <a:pt x="1901" y="3015"/>
                  </a:cubicBezTo>
                  <a:cubicBezTo>
                    <a:pt x="1906" y="3017"/>
                    <a:pt x="1909" y="3020"/>
                    <a:pt x="1911" y="3022"/>
                  </a:cubicBezTo>
                  <a:cubicBezTo>
                    <a:pt x="1921" y="3030"/>
                    <a:pt x="1932" y="3037"/>
                    <a:pt x="1942" y="3045"/>
                  </a:cubicBezTo>
                  <a:cubicBezTo>
                    <a:pt x="1944" y="3045"/>
                    <a:pt x="1947" y="3048"/>
                    <a:pt x="1949" y="3050"/>
                  </a:cubicBezTo>
                  <a:cubicBezTo>
                    <a:pt x="1962" y="3058"/>
                    <a:pt x="1972" y="3065"/>
                    <a:pt x="1982" y="3073"/>
                  </a:cubicBezTo>
                  <a:cubicBezTo>
                    <a:pt x="1985" y="3075"/>
                    <a:pt x="1990" y="3078"/>
                    <a:pt x="1992" y="3080"/>
                  </a:cubicBezTo>
                  <a:cubicBezTo>
                    <a:pt x="2002" y="3088"/>
                    <a:pt x="2012" y="3096"/>
                    <a:pt x="2023" y="3103"/>
                  </a:cubicBezTo>
                  <a:cubicBezTo>
                    <a:pt x="2025" y="3106"/>
                    <a:pt x="2028" y="3108"/>
                    <a:pt x="2033" y="3111"/>
                  </a:cubicBezTo>
                  <a:cubicBezTo>
                    <a:pt x="2043" y="3118"/>
                    <a:pt x="2050" y="3126"/>
                    <a:pt x="2061" y="3131"/>
                  </a:cubicBezTo>
                  <a:cubicBezTo>
                    <a:pt x="2063" y="3134"/>
                    <a:pt x="2066" y="3136"/>
                    <a:pt x="2068" y="3136"/>
                  </a:cubicBezTo>
                  <a:cubicBezTo>
                    <a:pt x="2078" y="3146"/>
                    <a:pt x="2088" y="3154"/>
                    <a:pt x="2099" y="3161"/>
                  </a:cubicBezTo>
                  <a:cubicBezTo>
                    <a:pt x="2104" y="3164"/>
                    <a:pt x="2106" y="3167"/>
                    <a:pt x="2111" y="3172"/>
                  </a:cubicBezTo>
                  <a:cubicBezTo>
                    <a:pt x="2119" y="3177"/>
                    <a:pt x="2129" y="3184"/>
                    <a:pt x="2136" y="3189"/>
                  </a:cubicBezTo>
                  <a:cubicBezTo>
                    <a:pt x="2139" y="3192"/>
                    <a:pt x="2144" y="3197"/>
                    <a:pt x="2147" y="3199"/>
                  </a:cubicBezTo>
                  <a:cubicBezTo>
                    <a:pt x="2157" y="3204"/>
                    <a:pt x="2164" y="3212"/>
                    <a:pt x="2174" y="3220"/>
                  </a:cubicBezTo>
                  <a:cubicBezTo>
                    <a:pt x="2177" y="3222"/>
                    <a:pt x="2179" y="3222"/>
                    <a:pt x="2179" y="3225"/>
                  </a:cubicBezTo>
                  <a:cubicBezTo>
                    <a:pt x="2190" y="3232"/>
                    <a:pt x="2200" y="3240"/>
                    <a:pt x="2210" y="3250"/>
                  </a:cubicBezTo>
                  <a:cubicBezTo>
                    <a:pt x="2212" y="3250"/>
                    <a:pt x="2215" y="3253"/>
                    <a:pt x="2217" y="3253"/>
                  </a:cubicBezTo>
                  <a:cubicBezTo>
                    <a:pt x="2228" y="3263"/>
                    <a:pt x="2238" y="3270"/>
                    <a:pt x="2248" y="3278"/>
                  </a:cubicBezTo>
                  <a:cubicBezTo>
                    <a:pt x="2248" y="3278"/>
                    <a:pt x="2250" y="3280"/>
                    <a:pt x="2253" y="3280"/>
                  </a:cubicBezTo>
                  <a:cubicBezTo>
                    <a:pt x="2263" y="3291"/>
                    <a:pt x="2273" y="3298"/>
                    <a:pt x="2283" y="3306"/>
                  </a:cubicBezTo>
                  <a:cubicBezTo>
                    <a:pt x="2286" y="3308"/>
                    <a:pt x="2288" y="3311"/>
                    <a:pt x="2291" y="3313"/>
                  </a:cubicBezTo>
                  <a:cubicBezTo>
                    <a:pt x="2301" y="3321"/>
                    <a:pt x="2309" y="3328"/>
                    <a:pt x="2319" y="3336"/>
                  </a:cubicBezTo>
                  <a:cubicBezTo>
                    <a:pt x="2321" y="3339"/>
                    <a:pt x="2324" y="3341"/>
                    <a:pt x="2326" y="3344"/>
                  </a:cubicBezTo>
                  <a:cubicBezTo>
                    <a:pt x="2336" y="3349"/>
                    <a:pt x="2344" y="3356"/>
                    <a:pt x="2354" y="3364"/>
                  </a:cubicBezTo>
                  <a:cubicBezTo>
                    <a:pt x="2354" y="3366"/>
                    <a:pt x="2357" y="3366"/>
                    <a:pt x="2357" y="3366"/>
                  </a:cubicBezTo>
                  <a:cubicBezTo>
                    <a:pt x="2367" y="3377"/>
                    <a:pt x="2377" y="3384"/>
                    <a:pt x="2387" y="3394"/>
                  </a:cubicBezTo>
                  <a:cubicBezTo>
                    <a:pt x="2390" y="3394"/>
                    <a:pt x="2392" y="3397"/>
                    <a:pt x="2395" y="3399"/>
                  </a:cubicBezTo>
                  <a:cubicBezTo>
                    <a:pt x="2405" y="3407"/>
                    <a:pt x="2412" y="3415"/>
                    <a:pt x="2422" y="3422"/>
                  </a:cubicBezTo>
                  <a:cubicBezTo>
                    <a:pt x="2425" y="3425"/>
                    <a:pt x="2430" y="3427"/>
                    <a:pt x="2433" y="3430"/>
                  </a:cubicBezTo>
                  <a:cubicBezTo>
                    <a:pt x="2440" y="3437"/>
                    <a:pt x="2448" y="3445"/>
                    <a:pt x="2455" y="3450"/>
                  </a:cubicBezTo>
                  <a:cubicBezTo>
                    <a:pt x="2458" y="3452"/>
                    <a:pt x="2463" y="3455"/>
                    <a:pt x="2466" y="3458"/>
                  </a:cubicBezTo>
                  <a:cubicBezTo>
                    <a:pt x="2473" y="3465"/>
                    <a:pt x="2481" y="3473"/>
                    <a:pt x="2488" y="3478"/>
                  </a:cubicBezTo>
                  <a:cubicBezTo>
                    <a:pt x="2491" y="3480"/>
                    <a:pt x="2496" y="3483"/>
                    <a:pt x="2498" y="3485"/>
                  </a:cubicBezTo>
                  <a:cubicBezTo>
                    <a:pt x="2506" y="3493"/>
                    <a:pt x="2514" y="3501"/>
                    <a:pt x="2521" y="3508"/>
                  </a:cubicBezTo>
                  <a:cubicBezTo>
                    <a:pt x="2524" y="3508"/>
                    <a:pt x="2526" y="3511"/>
                    <a:pt x="2529" y="3513"/>
                  </a:cubicBezTo>
                  <a:cubicBezTo>
                    <a:pt x="2536" y="3521"/>
                    <a:pt x="2547" y="3528"/>
                    <a:pt x="2554" y="3536"/>
                  </a:cubicBezTo>
                  <a:cubicBezTo>
                    <a:pt x="2557" y="3539"/>
                    <a:pt x="2559" y="3539"/>
                    <a:pt x="2562" y="3541"/>
                  </a:cubicBezTo>
                  <a:cubicBezTo>
                    <a:pt x="2569" y="3549"/>
                    <a:pt x="2577" y="3556"/>
                    <a:pt x="2584" y="3564"/>
                  </a:cubicBezTo>
                  <a:cubicBezTo>
                    <a:pt x="2587" y="3566"/>
                    <a:pt x="2590" y="3566"/>
                    <a:pt x="2592" y="3569"/>
                  </a:cubicBezTo>
                  <a:cubicBezTo>
                    <a:pt x="2600" y="3576"/>
                    <a:pt x="2607" y="3584"/>
                    <a:pt x="2617" y="3592"/>
                  </a:cubicBezTo>
                  <a:cubicBezTo>
                    <a:pt x="2620" y="3594"/>
                    <a:pt x="2622" y="3597"/>
                    <a:pt x="2625" y="3599"/>
                  </a:cubicBezTo>
                  <a:cubicBezTo>
                    <a:pt x="2633" y="3604"/>
                    <a:pt x="2640" y="3612"/>
                    <a:pt x="2648" y="3619"/>
                  </a:cubicBezTo>
                  <a:cubicBezTo>
                    <a:pt x="2650" y="3622"/>
                    <a:pt x="2653" y="3622"/>
                    <a:pt x="2653" y="3625"/>
                  </a:cubicBezTo>
                  <a:cubicBezTo>
                    <a:pt x="2663" y="3632"/>
                    <a:pt x="2671" y="3640"/>
                    <a:pt x="2678" y="3647"/>
                  </a:cubicBezTo>
                  <a:cubicBezTo>
                    <a:pt x="2681" y="3647"/>
                    <a:pt x="2681" y="3650"/>
                    <a:pt x="2683" y="3652"/>
                  </a:cubicBezTo>
                  <a:cubicBezTo>
                    <a:pt x="2691" y="3660"/>
                    <a:pt x="2698" y="3668"/>
                    <a:pt x="2709" y="3675"/>
                  </a:cubicBezTo>
                  <a:cubicBezTo>
                    <a:pt x="2709" y="3675"/>
                    <a:pt x="2709" y="3675"/>
                    <a:pt x="2711" y="3678"/>
                  </a:cubicBezTo>
                  <a:cubicBezTo>
                    <a:pt x="2719" y="3685"/>
                    <a:pt x="2729" y="3693"/>
                    <a:pt x="2736" y="3700"/>
                  </a:cubicBezTo>
                  <a:cubicBezTo>
                    <a:pt x="2739" y="3703"/>
                    <a:pt x="2741" y="3706"/>
                    <a:pt x="2741" y="3708"/>
                  </a:cubicBezTo>
                  <a:cubicBezTo>
                    <a:pt x="2749" y="3713"/>
                    <a:pt x="2757" y="3721"/>
                    <a:pt x="2764" y="3728"/>
                  </a:cubicBezTo>
                  <a:cubicBezTo>
                    <a:pt x="2767" y="3731"/>
                    <a:pt x="2769" y="3733"/>
                    <a:pt x="2772" y="3733"/>
                  </a:cubicBezTo>
                  <a:cubicBezTo>
                    <a:pt x="2779" y="3741"/>
                    <a:pt x="2787" y="3749"/>
                    <a:pt x="2795" y="3756"/>
                  </a:cubicBezTo>
                  <a:lnTo>
                    <a:pt x="2797" y="3759"/>
                  </a:lnTo>
                  <a:cubicBezTo>
                    <a:pt x="2805" y="3766"/>
                    <a:pt x="2815" y="3774"/>
                    <a:pt x="2822" y="3781"/>
                  </a:cubicBezTo>
                  <a:cubicBezTo>
                    <a:pt x="2822" y="3784"/>
                    <a:pt x="2825" y="3784"/>
                    <a:pt x="2825" y="3787"/>
                  </a:cubicBezTo>
                  <a:cubicBezTo>
                    <a:pt x="2833" y="3794"/>
                    <a:pt x="2840" y="3802"/>
                    <a:pt x="2850" y="3809"/>
                  </a:cubicBezTo>
                  <a:lnTo>
                    <a:pt x="2853" y="3812"/>
                  </a:lnTo>
                  <a:cubicBezTo>
                    <a:pt x="2860" y="3819"/>
                    <a:pt x="2868" y="3827"/>
                    <a:pt x="2876" y="3835"/>
                  </a:cubicBezTo>
                  <a:cubicBezTo>
                    <a:pt x="2878" y="3837"/>
                    <a:pt x="2878" y="3837"/>
                    <a:pt x="2881" y="3840"/>
                  </a:cubicBezTo>
                  <a:cubicBezTo>
                    <a:pt x="2888" y="3847"/>
                    <a:pt x="2896" y="3855"/>
                    <a:pt x="2903" y="3862"/>
                  </a:cubicBezTo>
                  <a:lnTo>
                    <a:pt x="2906" y="3865"/>
                  </a:lnTo>
                  <a:cubicBezTo>
                    <a:pt x="2914" y="3873"/>
                    <a:pt x="2921" y="3880"/>
                    <a:pt x="2929" y="3888"/>
                  </a:cubicBezTo>
                  <a:cubicBezTo>
                    <a:pt x="2931" y="3888"/>
                    <a:pt x="2931" y="3890"/>
                    <a:pt x="2931" y="3890"/>
                  </a:cubicBezTo>
                  <a:cubicBezTo>
                    <a:pt x="2939" y="3898"/>
                    <a:pt x="2946" y="3906"/>
                    <a:pt x="2954" y="3913"/>
                  </a:cubicBezTo>
                  <a:lnTo>
                    <a:pt x="2957" y="3916"/>
                  </a:lnTo>
                  <a:cubicBezTo>
                    <a:pt x="2964" y="3923"/>
                    <a:pt x="2972" y="3931"/>
                    <a:pt x="2979" y="3938"/>
                  </a:cubicBezTo>
                  <a:cubicBezTo>
                    <a:pt x="2982" y="3941"/>
                    <a:pt x="2982" y="3941"/>
                    <a:pt x="2984" y="3943"/>
                  </a:cubicBezTo>
                  <a:cubicBezTo>
                    <a:pt x="2989" y="3951"/>
                    <a:pt x="2997" y="3956"/>
                    <a:pt x="3005" y="3964"/>
                  </a:cubicBezTo>
                  <a:cubicBezTo>
                    <a:pt x="3005" y="3966"/>
                    <a:pt x="3007" y="3966"/>
                    <a:pt x="3007" y="3969"/>
                  </a:cubicBezTo>
                  <a:cubicBezTo>
                    <a:pt x="3015" y="3976"/>
                    <a:pt x="3022" y="3981"/>
                    <a:pt x="3027" y="3989"/>
                  </a:cubicBezTo>
                  <a:cubicBezTo>
                    <a:pt x="3030" y="3992"/>
                    <a:pt x="3030" y="3992"/>
                    <a:pt x="3030" y="3992"/>
                  </a:cubicBezTo>
                  <a:cubicBezTo>
                    <a:pt x="3038" y="3999"/>
                    <a:pt x="3045" y="4007"/>
                    <a:pt x="3053" y="4014"/>
                  </a:cubicBezTo>
                  <a:cubicBezTo>
                    <a:pt x="3053" y="4014"/>
                    <a:pt x="3053" y="4017"/>
                    <a:pt x="3055" y="4017"/>
                  </a:cubicBezTo>
                  <a:cubicBezTo>
                    <a:pt x="3060" y="4024"/>
                    <a:pt x="3068" y="4032"/>
                    <a:pt x="3075" y="4040"/>
                  </a:cubicBezTo>
                  <a:cubicBezTo>
                    <a:pt x="3075" y="4040"/>
                    <a:pt x="3078" y="4040"/>
                    <a:pt x="3078" y="4042"/>
                  </a:cubicBezTo>
                  <a:cubicBezTo>
                    <a:pt x="3086" y="4050"/>
                    <a:pt x="3091" y="4055"/>
                    <a:pt x="3098" y="4062"/>
                  </a:cubicBezTo>
                  <a:cubicBezTo>
                    <a:pt x="3098" y="4065"/>
                    <a:pt x="3101" y="4065"/>
                    <a:pt x="3101" y="4065"/>
                  </a:cubicBezTo>
                  <a:cubicBezTo>
                    <a:pt x="3108" y="4073"/>
                    <a:pt x="3113" y="4080"/>
                    <a:pt x="3121" y="4088"/>
                  </a:cubicBezTo>
                  <a:cubicBezTo>
                    <a:pt x="3121" y="4088"/>
                    <a:pt x="3124" y="4090"/>
                    <a:pt x="3126" y="4093"/>
                  </a:cubicBezTo>
                  <a:cubicBezTo>
                    <a:pt x="3131" y="4098"/>
                    <a:pt x="3136" y="4105"/>
                    <a:pt x="3141" y="4111"/>
                  </a:cubicBezTo>
                  <a:cubicBezTo>
                    <a:pt x="3144" y="4111"/>
                    <a:pt x="3144" y="4113"/>
                    <a:pt x="3146" y="4113"/>
                  </a:cubicBezTo>
                  <a:cubicBezTo>
                    <a:pt x="3151" y="4121"/>
                    <a:pt x="3156" y="4128"/>
                    <a:pt x="3164" y="4133"/>
                  </a:cubicBezTo>
                  <a:cubicBezTo>
                    <a:pt x="3164" y="4136"/>
                    <a:pt x="3167" y="4136"/>
                    <a:pt x="3167" y="4136"/>
                  </a:cubicBezTo>
                  <a:cubicBezTo>
                    <a:pt x="3172" y="4143"/>
                    <a:pt x="3179" y="4151"/>
                    <a:pt x="3184" y="4156"/>
                  </a:cubicBezTo>
                  <a:cubicBezTo>
                    <a:pt x="3187" y="4159"/>
                    <a:pt x="3187" y="4159"/>
                    <a:pt x="3187" y="4159"/>
                  </a:cubicBezTo>
                  <a:cubicBezTo>
                    <a:pt x="3194" y="4166"/>
                    <a:pt x="3199" y="4174"/>
                    <a:pt x="3205" y="4179"/>
                  </a:cubicBezTo>
                  <a:cubicBezTo>
                    <a:pt x="3207" y="4181"/>
                    <a:pt x="3210" y="4184"/>
                    <a:pt x="3210" y="4186"/>
                  </a:cubicBezTo>
                  <a:cubicBezTo>
                    <a:pt x="3215" y="4192"/>
                    <a:pt x="3220" y="4197"/>
                    <a:pt x="3225" y="4202"/>
                  </a:cubicBezTo>
                  <a:cubicBezTo>
                    <a:pt x="3227" y="4204"/>
                    <a:pt x="3227" y="4204"/>
                    <a:pt x="3230" y="4207"/>
                  </a:cubicBezTo>
                  <a:cubicBezTo>
                    <a:pt x="3235" y="4212"/>
                    <a:pt x="3240" y="4219"/>
                    <a:pt x="3245" y="4224"/>
                  </a:cubicBezTo>
                  <a:lnTo>
                    <a:pt x="3248" y="4227"/>
                  </a:lnTo>
                  <a:cubicBezTo>
                    <a:pt x="3253" y="4232"/>
                    <a:pt x="3258" y="4240"/>
                    <a:pt x="3265" y="4247"/>
                  </a:cubicBezTo>
                  <a:cubicBezTo>
                    <a:pt x="3265" y="4247"/>
                    <a:pt x="3265" y="4250"/>
                    <a:pt x="3268" y="4250"/>
                  </a:cubicBezTo>
                  <a:cubicBezTo>
                    <a:pt x="3273" y="4255"/>
                    <a:pt x="3278" y="4262"/>
                    <a:pt x="3283" y="4267"/>
                  </a:cubicBezTo>
                  <a:cubicBezTo>
                    <a:pt x="3283" y="4270"/>
                    <a:pt x="3286" y="4270"/>
                    <a:pt x="3286" y="4270"/>
                  </a:cubicBezTo>
                  <a:cubicBezTo>
                    <a:pt x="3291" y="4278"/>
                    <a:pt x="3296" y="4283"/>
                    <a:pt x="3301" y="4290"/>
                  </a:cubicBezTo>
                  <a:cubicBezTo>
                    <a:pt x="3303" y="4290"/>
                    <a:pt x="3303" y="4293"/>
                    <a:pt x="3306" y="4293"/>
                  </a:cubicBezTo>
                  <a:cubicBezTo>
                    <a:pt x="3311" y="4300"/>
                    <a:pt x="3316" y="4305"/>
                    <a:pt x="3318" y="4310"/>
                  </a:cubicBezTo>
                  <a:cubicBezTo>
                    <a:pt x="3321" y="4310"/>
                    <a:pt x="3321" y="4310"/>
                    <a:pt x="3321" y="4313"/>
                  </a:cubicBezTo>
                  <a:cubicBezTo>
                    <a:pt x="3326" y="4318"/>
                    <a:pt x="3331" y="4326"/>
                    <a:pt x="3336" y="4331"/>
                  </a:cubicBezTo>
                  <a:cubicBezTo>
                    <a:pt x="3336" y="4331"/>
                    <a:pt x="3339" y="4331"/>
                    <a:pt x="3339" y="4333"/>
                  </a:cubicBezTo>
                  <a:cubicBezTo>
                    <a:pt x="3349" y="4346"/>
                    <a:pt x="3359" y="4359"/>
                    <a:pt x="3369" y="4371"/>
                  </a:cubicBezTo>
                  <a:cubicBezTo>
                    <a:pt x="3372" y="4371"/>
                    <a:pt x="3372" y="4371"/>
                    <a:pt x="3372" y="4374"/>
                  </a:cubicBezTo>
                  <a:cubicBezTo>
                    <a:pt x="3377" y="4379"/>
                    <a:pt x="3382" y="4384"/>
                    <a:pt x="3387" y="4389"/>
                  </a:cubicBezTo>
                  <a:cubicBezTo>
                    <a:pt x="3387" y="4391"/>
                    <a:pt x="3387" y="4391"/>
                    <a:pt x="3387" y="4391"/>
                  </a:cubicBezTo>
                  <a:cubicBezTo>
                    <a:pt x="3392" y="4397"/>
                    <a:pt x="3397" y="4404"/>
                    <a:pt x="3402" y="4409"/>
                  </a:cubicBezTo>
                  <a:cubicBezTo>
                    <a:pt x="3402" y="4409"/>
                    <a:pt x="3404" y="4412"/>
                    <a:pt x="3404" y="4414"/>
                  </a:cubicBezTo>
                  <a:cubicBezTo>
                    <a:pt x="3410" y="4417"/>
                    <a:pt x="3412" y="4422"/>
                    <a:pt x="3417" y="4427"/>
                  </a:cubicBezTo>
                  <a:cubicBezTo>
                    <a:pt x="3417" y="4429"/>
                    <a:pt x="3420" y="4429"/>
                    <a:pt x="3420" y="4432"/>
                  </a:cubicBezTo>
                  <a:cubicBezTo>
                    <a:pt x="3425" y="4437"/>
                    <a:pt x="3427" y="4442"/>
                    <a:pt x="3432" y="4445"/>
                  </a:cubicBezTo>
                  <a:cubicBezTo>
                    <a:pt x="3432" y="4447"/>
                    <a:pt x="3435" y="4447"/>
                    <a:pt x="3435" y="4450"/>
                  </a:cubicBezTo>
                  <a:cubicBezTo>
                    <a:pt x="3440" y="4455"/>
                    <a:pt x="3442" y="4460"/>
                    <a:pt x="3445" y="4462"/>
                  </a:cubicBezTo>
                  <a:cubicBezTo>
                    <a:pt x="3448" y="4465"/>
                    <a:pt x="3448" y="4465"/>
                    <a:pt x="3448" y="4465"/>
                  </a:cubicBezTo>
                  <a:cubicBezTo>
                    <a:pt x="3453" y="4470"/>
                    <a:pt x="3455" y="4475"/>
                    <a:pt x="3460" y="4480"/>
                  </a:cubicBezTo>
                  <a:cubicBezTo>
                    <a:pt x="3460" y="4483"/>
                    <a:pt x="3463" y="4483"/>
                    <a:pt x="3463" y="4485"/>
                  </a:cubicBezTo>
                  <a:cubicBezTo>
                    <a:pt x="3465" y="4488"/>
                    <a:pt x="3470" y="4493"/>
                    <a:pt x="3473" y="4498"/>
                  </a:cubicBezTo>
                  <a:lnTo>
                    <a:pt x="3475" y="4500"/>
                  </a:lnTo>
                  <a:cubicBezTo>
                    <a:pt x="3478" y="4505"/>
                    <a:pt x="3483" y="4510"/>
                    <a:pt x="3485" y="4513"/>
                  </a:cubicBezTo>
                  <a:cubicBezTo>
                    <a:pt x="3488" y="4515"/>
                    <a:pt x="3488" y="4515"/>
                    <a:pt x="3488" y="4518"/>
                  </a:cubicBezTo>
                  <a:cubicBezTo>
                    <a:pt x="3493" y="4521"/>
                    <a:pt x="3496" y="4526"/>
                    <a:pt x="3498" y="4531"/>
                  </a:cubicBezTo>
                  <a:cubicBezTo>
                    <a:pt x="3501" y="4531"/>
                    <a:pt x="3501" y="4533"/>
                    <a:pt x="3501" y="4533"/>
                  </a:cubicBezTo>
                  <a:cubicBezTo>
                    <a:pt x="3506" y="4538"/>
                    <a:pt x="3508" y="4541"/>
                    <a:pt x="3511" y="4546"/>
                  </a:cubicBezTo>
                  <a:lnTo>
                    <a:pt x="3511" y="4546"/>
                  </a:lnTo>
                  <a:cubicBezTo>
                    <a:pt x="3516" y="4551"/>
                    <a:pt x="3518" y="4556"/>
                    <a:pt x="3523" y="4561"/>
                  </a:cubicBezTo>
                  <a:lnTo>
                    <a:pt x="3523" y="4564"/>
                  </a:lnTo>
                  <a:cubicBezTo>
                    <a:pt x="3526" y="4566"/>
                    <a:pt x="3531" y="4571"/>
                    <a:pt x="3534" y="4574"/>
                  </a:cubicBezTo>
                  <a:cubicBezTo>
                    <a:pt x="3534" y="4576"/>
                    <a:pt x="3534" y="4576"/>
                    <a:pt x="3534" y="4576"/>
                  </a:cubicBezTo>
                  <a:lnTo>
                    <a:pt x="3536" y="4579"/>
                  </a:lnTo>
                  <a:lnTo>
                    <a:pt x="3536" y="4579"/>
                  </a:lnTo>
                  <a:cubicBezTo>
                    <a:pt x="3539" y="4581"/>
                    <a:pt x="3541" y="4586"/>
                    <a:pt x="3544" y="4589"/>
                  </a:cubicBezTo>
                  <a:lnTo>
                    <a:pt x="3544" y="4589"/>
                  </a:lnTo>
                  <a:cubicBezTo>
                    <a:pt x="3546" y="4591"/>
                    <a:pt x="3546" y="4591"/>
                    <a:pt x="3546" y="4594"/>
                  </a:cubicBezTo>
                  <a:cubicBezTo>
                    <a:pt x="3549" y="4596"/>
                    <a:pt x="3551" y="4599"/>
                    <a:pt x="3554" y="4601"/>
                  </a:cubicBezTo>
                  <a:cubicBezTo>
                    <a:pt x="3554" y="4601"/>
                    <a:pt x="3554" y="4604"/>
                    <a:pt x="3556" y="4604"/>
                  </a:cubicBezTo>
                  <a:lnTo>
                    <a:pt x="3556" y="4607"/>
                  </a:lnTo>
                  <a:lnTo>
                    <a:pt x="3556" y="4607"/>
                  </a:lnTo>
                  <a:cubicBezTo>
                    <a:pt x="3559" y="4609"/>
                    <a:pt x="3561" y="4612"/>
                    <a:pt x="3564" y="4614"/>
                  </a:cubicBezTo>
                  <a:cubicBezTo>
                    <a:pt x="3564" y="4617"/>
                    <a:pt x="3564" y="4617"/>
                    <a:pt x="3564" y="4617"/>
                  </a:cubicBezTo>
                  <a:cubicBezTo>
                    <a:pt x="3566" y="4617"/>
                    <a:pt x="3566" y="4617"/>
                    <a:pt x="3566" y="4619"/>
                  </a:cubicBezTo>
                  <a:cubicBezTo>
                    <a:pt x="3569" y="4622"/>
                    <a:pt x="3572" y="4624"/>
                    <a:pt x="3572" y="4627"/>
                  </a:cubicBezTo>
                  <a:cubicBezTo>
                    <a:pt x="3574" y="4629"/>
                    <a:pt x="3574" y="4629"/>
                    <a:pt x="3574" y="4629"/>
                  </a:cubicBezTo>
                  <a:cubicBezTo>
                    <a:pt x="3574" y="4629"/>
                    <a:pt x="3574" y="4629"/>
                    <a:pt x="3574" y="4632"/>
                  </a:cubicBezTo>
                  <a:cubicBezTo>
                    <a:pt x="3577" y="4634"/>
                    <a:pt x="3582" y="4639"/>
                    <a:pt x="3584" y="4642"/>
                  </a:cubicBezTo>
                  <a:lnTo>
                    <a:pt x="3584" y="4642"/>
                  </a:lnTo>
                  <a:lnTo>
                    <a:pt x="3584" y="4642"/>
                  </a:lnTo>
                  <a:cubicBezTo>
                    <a:pt x="3584" y="4645"/>
                    <a:pt x="3584" y="4645"/>
                    <a:pt x="3587" y="4645"/>
                  </a:cubicBezTo>
                  <a:cubicBezTo>
                    <a:pt x="3587" y="4647"/>
                    <a:pt x="3589" y="4650"/>
                    <a:pt x="3592" y="4655"/>
                  </a:cubicBezTo>
                  <a:cubicBezTo>
                    <a:pt x="3592" y="4655"/>
                    <a:pt x="3594" y="4655"/>
                    <a:pt x="3594" y="4657"/>
                  </a:cubicBezTo>
                  <a:cubicBezTo>
                    <a:pt x="3597" y="4660"/>
                    <a:pt x="3597" y="4662"/>
                    <a:pt x="3599" y="4662"/>
                  </a:cubicBezTo>
                  <a:cubicBezTo>
                    <a:pt x="3599" y="4665"/>
                    <a:pt x="3599" y="4665"/>
                    <a:pt x="3599" y="4665"/>
                  </a:cubicBezTo>
                  <a:cubicBezTo>
                    <a:pt x="3602" y="4667"/>
                    <a:pt x="3602" y="4667"/>
                    <a:pt x="3602" y="4667"/>
                  </a:cubicBezTo>
                  <a:cubicBezTo>
                    <a:pt x="3604" y="4670"/>
                    <a:pt x="3604" y="4672"/>
                    <a:pt x="3607" y="4675"/>
                  </a:cubicBezTo>
                  <a:cubicBezTo>
                    <a:pt x="3607" y="4675"/>
                    <a:pt x="3607" y="4675"/>
                    <a:pt x="3610" y="4677"/>
                  </a:cubicBezTo>
                  <a:lnTo>
                    <a:pt x="3610" y="4677"/>
                  </a:lnTo>
                  <a:lnTo>
                    <a:pt x="3610" y="4677"/>
                  </a:lnTo>
                  <a:cubicBezTo>
                    <a:pt x="3612" y="4680"/>
                    <a:pt x="3612" y="4682"/>
                    <a:pt x="3615" y="4685"/>
                  </a:cubicBezTo>
                  <a:cubicBezTo>
                    <a:pt x="3615" y="4688"/>
                    <a:pt x="3615" y="4688"/>
                    <a:pt x="3615" y="4688"/>
                  </a:cubicBezTo>
                  <a:lnTo>
                    <a:pt x="3615" y="4688"/>
                  </a:lnTo>
                  <a:cubicBezTo>
                    <a:pt x="3617" y="4690"/>
                    <a:pt x="3620" y="4693"/>
                    <a:pt x="3622" y="4695"/>
                  </a:cubicBezTo>
                  <a:lnTo>
                    <a:pt x="3622" y="4698"/>
                  </a:lnTo>
                  <a:lnTo>
                    <a:pt x="3625" y="4698"/>
                  </a:lnTo>
                  <a:cubicBezTo>
                    <a:pt x="3625" y="4700"/>
                    <a:pt x="3627" y="4703"/>
                    <a:pt x="3630" y="4705"/>
                  </a:cubicBezTo>
                  <a:lnTo>
                    <a:pt x="3630" y="4705"/>
                  </a:lnTo>
                  <a:lnTo>
                    <a:pt x="3630" y="4708"/>
                  </a:lnTo>
                  <a:cubicBezTo>
                    <a:pt x="3632" y="4710"/>
                    <a:pt x="3632" y="4713"/>
                    <a:pt x="3635" y="4715"/>
                  </a:cubicBezTo>
                  <a:lnTo>
                    <a:pt x="3635" y="4715"/>
                  </a:lnTo>
                  <a:lnTo>
                    <a:pt x="3635" y="4715"/>
                  </a:lnTo>
                  <a:cubicBezTo>
                    <a:pt x="3637" y="4718"/>
                    <a:pt x="3637" y="4718"/>
                    <a:pt x="3640" y="4720"/>
                  </a:cubicBezTo>
                  <a:lnTo>
                    <a:pt x="3640" y="4723"/>
                  </a:lnTo>
                  <a:cubicBezTo>
                    <a:pt x="3640" y="4723"/>
                    <a:pt x="3642" y="4723"/>
                    <a:pt x="3642" y="4726"/>
                  </a:cubicBezTo>
                  <a:lnTo>
                    <a:pt x="3645" y="4728"/>
                  </a:lnTo>
                  <a:cubicBezTo>
                    <a:pt x="3645" y="4731"/>
                    <a:pt x="3645" y="4731"/>
                    <a:pt x="3645" y="4731"/>
                  </a:cubicBezTo>
                  <a:lnTo>
                    <a:pt x="3647" y="4731"/>
                  </a:lnTo>
                  <a:cubicBezTo>
                    <a:pt x="3647" y="4733"/>
                    <a:pt x="3650" y="4738"/>
                    <a:pt x="3653" y="4741"/>
                  </a:cubicBezTo>
                  <a:lnTo>
                    <a:pt x="3653" y="4741"/>
                  </a:lnTo>
                  <a:cubicBezTo>
                    <a:pt x="3655" y="4743"/>
                    <a:pt x="3655" y="4746"/>
                    <a:pt x="3658" y="4748"/>
                  </a:cubicBezTo>
                  <a:lnTo>
                    <a:pt x="3658" y="4748"/>
                  </a:lnTo>
                  <a:cubicBezTo>
                    <a:pt x="3660" y="4751"/>
                    <a:pt x="3660" y="4751"/>
                    <a:pt x="3663" y="4753"/>
                  </a:cubicBezTo>
                  <a:lnTo>
                    <a:pt x="3663" y="4756"/>
                  </a:lnTo>
                  <a:lnTo>
                    <a:pt x="3665" y="4758"/>
                  </a:lnTo>
                  <a:cubicBezTo>
                    <a:pt x="3665" y="4758"/>
                    <a:pt x="3665" y="4758"/>
                    <a:pt x="3665" y="4761"/>
                  </a:cubicBezTo>
                  <a:lnTo>
                    <a:pt x="3665" y="4761"/>
                  </a:lnTo>
                  <a:cubicBezTo>
                    <a:pt x="3668" y="4761"/>
                    <a:pt x="3668" y="4763"/>
                    <a:pt x="3670" y="4763"/>
                  </a:cubicBezTo>
                  <a:lnTo>
                    <a:pt x="3670" y="4766"/>
                  </a:lnTo>
                  <a:lnTo>
                    <a:pt x="3670" y="4766"/>
                  </a:lnTo>
                  <a:cubicBezTo>
                    <a:pt x="3670" y="4769"/>
                    <a:pt x="3673" y="4771"/>
                    <a:pt x="3673" y="4771"/>
                  </a:cubicBezTo>
                  <a:cubicBezTo>
                    <a:pt x="3673" y="4771"/>
                    <a:pt x="3673" y="4771"/>
                    <a:pt x="3675" y="4774"/>
                  </a:cubicBezTo>
                  <a:lnTo>
                    <a:pt x="3675" y="4774"/>
                  </a:lnTo>
                  <a:lnTo>
                    <a:pt x="3675" y="4776"/>
                  </a:lnTo>
                  <a:lnTo>
                    <a:pt x="3675" y="4776"/>
                  </a:lnTo>
                  <a:lnTo>
                    <a:pt x="3675" y="4776"/>
                  </a:lnTo>
                  <a:cubicBezTo>
                    <a:pt x="3678" y="4774"/>
                    <a:pt x="5234" y="3971"/>
                    <a:pt x="7995" y="4080"/>
                  </a:cubicBezTo>
                </a:path>
              </a:pathLst>
            </a:custGeom>
            <a:solidFill>
              <a:srgbClr val="33D6D6"/>
            </a:solidFill>
            <a:ln w="3175" cap="flat">
              <a:solidFill>
                <a:srgbClr val="33D6D6"/>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35" name="Freeform 4">
              <a:extLst>
                <a:ext uri="{FF2B5EF4-FFF2-40B4-BE49-F238E27FC236}">
                  <a16:creationId xmlns:a16="http://schemas.microsoft.com/office/drawing/2014/main" id="{76DC36CA-6815-0647-B3CD-F94668581556}"/>
                </a:ext>
              </a:extLst>
            </p:cNvPr>
            <p:cNvSpPr>
              <a:spLocks noChangeArrowheads="1"/>
            </p:cNvSpPr>
            <p:nvPr/>
          </p:nvSpPr>
          <p:spPr bwMode="auto">
            <a:xfrm>
              <a:off x="10226494" y="4825662"/>
              <a:ext cx="1967023" cy="1199960"/>
            </a:xfrm>
            <a:custGeom>
              <a:avLst/>
              <a:gdLst>
                <a:gd name="T0" fmla="*/ 2495 w 5716"/>
                <a:gd name="T1" fmla="*/ 0 h 3488"/>
                <a:gd name="T2" fmla="*/ 2495 w 5716"/>
                <a:gd name="T3" fmla="*/ 0 h 3488"/>
                <a:gd name="T4" fmla="*/ 0 w 5716"/>
                <a:gd name="T5" fmla="*/ 2123 h 3488"/>
                <a:gd name="T6" fmla="*/ 5143 w 5716"/>
                <a:gd name="T7" fmla="*/ 3242 h 3488"/>
                <a:gd name="T8" fmla="*/ 5715 w 5716"/>
                <a:gd name="T9" fmla="*/ 3487 h 3488"/>
                <a:gd name="T10" fmla="*/ 5715 w 5716"/>
                <a:gd name="T11" fmla="*/ 1680 h 3488"/>
                <a:gd name="T12" fmla="*/ 4115 w 5716"/>
                <a:gd name="T13" fmla="*/ 751 h 3488"/>
                <a:gd name="T14" fmla="*/ 2495 w 5716"/>
                <a:gd name="T15" fmla="*/ 0 h 34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16" h="3488">
                  <a:moveTo>
                    <a:pt x="2495" y="0"/>
                  </a:moveTo>
                  <a:lnTo>
                    <a:pt x="2495" y="0"/>
                  </a:lnTo>
                  <a:cubicBezTo>
                    <a:pt x="1769" y="805"/>
                    <a:pt x="929" y="1518"/>
                    <a:pt x="0" y="2123"/>
                  </a:cubicBezTo>
                  <a:cubicBezTo>
                    <a:pt x="1414" y="2179"/>
                    <a:pt x="3143" y="2475"/>
                    <a:pt x="5143" y="3242"/>
                  </a:cubicBezTo>
                  <a:cubicBezTo>
                    <a:pt x="5143" y="3242"/>
                    <a:pt x="5363" y="3330"/>
                    <a:pt x="5715" y="3487"/>
                  </a:cubicBezTo>
                  <a:cubicBezTo>
                    <a:pt x="5715" y="1680"/>
                    <a:pt x="5715" y="1680"/>
                    <a:pt x="5715" y="1680"/>
                  </a:cubicBezTo>
                  <a:cubicBezTo>
                    <a:pt x="5234" y="1371"/>
                    <a:pt x="4702" y="1060"/>
                    <a:pt x="4115" y="751"/>
                  </a:cubicBezTo>
                  <a:cubicBezTo>
                    <a:pt x="3563" y="460"/>
                    <a:pt x="3022" y="212"/>
                    <a:pt x="2495" y="0"/>
                  </a:cubicBezTo>
                </a:path>
              </a:pathLst>
            </a:custGeom>
            <a:solidFill>
              <a:srgbClr val="00CCCC"/>
            </a:solidFill>
            <a:ln w="6350" cap="flat">
              <a:solidFill>
                <a:schemeClr val="accent3"/>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34" name="Freeform 3">
              <a:extLst>
                <a:ext uri="{FF2B5EF4-FFF2-40B4-BE49-F238E27FC236}">
                  <a16:creationId xmlns:a16="http://schemas.microsoft.com/office/drawing/2014/main" id="{2A890D16-4ECF-A846-AC9E-EC61CD28A0CA}"/>
                </a:ext>
              </a:extLst>
            </p:cNvPr>
            <p:cNvSpPr>
              <a:spLocks noChangeArrowheads="1"/>
            </p:cNvSpPr>
            <p:nvPr/>
          </p:nvSpPr>
          <p:spPr bwMode="auto">
            <a:xfrm>
              <a:off x="8089350" y="5556271"/>
              <a:ext cx="4104168" cy="1301729"/>
            </a:xfrm>
            <a:custGeom>
              <a:avLst/>
              <a:gdLst>
                <a:gd name="T0" fmla="*/ 11920 w 11921"/>
                <a:gd name="T1" fmla="*/ 2777 h 3785"/>
                <a:gd name="T2" fmla="*/ 11920 w 11921"/>
                <a:gd name="T3" fmla="*/ 2777 h 3785"/>
                <a:gd name="T4" fmla="*/ 11920 w 11921"/>
                <a:gd name="T5" fmla="*/ 1364 h 3785"/>
                <a:gd name="T6" fmla="*/ 11348 w 11921"/>
                <a:gd name="T7" fmla="*/ 1119 h 3785"/>
                <a:gd name="T8" fmla="*/ 6205 w 11921"/>
                <a:gd name="T9" fmla="*/ 0 h 3785"/>
                <a:gd name="T10" fmla="*/ 0 w 11921"/>
                <a:gd name="T11" fmla="*/ 2119 h 3785"/>
                <a:gd name="T12" fmla="*/ 0 w 11921"/>
                <a:gd name="T13" fmla="*/ 2119 h 3785"/>
                <a:gd name="T14" fmla="*/ 3158 w 11921"/>
                <a:gd name="T15" fmla="*/ 2956 h 3785"/>
                <a:gd name="T16" fmla="*/ 3303 w 11921"/>
                <a:gd name="T17" fmla="*/ 3020 h 3785"/>
                <a:gd name="T18" fmla="*/ 3447 w 11921"/>
                <a:gd name="T19" fmla="*/ 3088 h 3785"/>
                <a:gd name="T20" fmla="*/ 3591 w 11921"/>
                <a:gd name="T21" fmla="*/ 3159 h 3785"/>
                <a:gd name="T22" fmla="*/ 3710 w 11921"/>
                <a:gd name="T23" fmla="*/ 3220 h 3785"/>
                <a:gd name="T24" fmla="*/ 3761 w 11921"/>
                <a:gd name="T25" fmla="*/ 3247 h 3785"/>
                <a:gd name="T26" fmla="*/ 3804 w 11921"/>
                <a:gd name="T27" fmla="*/ 3270 h 3785"/>
                <a:gd name="T28" fmla="*/ 4442 w 11921"/>
                <a:gd name="T29" fmla="*/ 3655 h 3785"/>
                <a:gd name="T30" fmla="*/ 4442 w 11921"/>
                <a:gd name="T31" fmla="*/ 3655 h 3785"/>
                <a:gd name="T32" fmla="*/ 4550 w 11921"/>
                <a:gd name="T33" fmla="*/ 3728 h 3785"/>
                <a:gd name="T34" fmla="*/ 4553 w 11921"/>
                <a:gd name="T35" fmla="*/ 3731 h 3785"/>
                <a:gd name="T36" fmla="*/ 4634 w 11921"/>
                <a:gd name="T37" fmla="*/ 3784 h 3785"/>
                <a:gd name="T38" fmla="*/ 4690 w 11921"/>
                <a:gd name="T39" fmla="*/ 3784 h 3785"/>
                <a:gd name="T40" fmla="*/ 11920 w 11921"/>
                <a:gd name="T41" fmla="*/ 2777 h 3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21" h="3785">
                  <a:moveTo>
                    <a:pt x="11920" y="2777"/>
                  </a:moveTo>
                  <a:lnTo>
                    <a:pt x="11920" y="2777"/>
                  </a:lnTo>
                  <a:cubicBezTo>
                    <a:pt x="11920" y="1364"/>
                    <a:pt x="11920" y="1364"/>
                    <a:pt x="11920" y="1364"/>
                  </a:cubicBezTo>
                  <a:cubicBezTo>
                    <a:pt x="11568" y="1207"/>
                    <a:pt x="11348" y="1119"/>
                    <a:pt x="11348" y="1119"/>
                  </a:cubicBezTo>
                  <a:cubicBezTo>
                    <a:pt x="9348" y="352"/>
                    <a:pt x="7619" y="56"/>
                    <a:pt x="6205" y="0"/>
                  </a:cubicBezTo>
                  <a:cubicBezTo>
                    <a:pt x="4419" y="1162"/>
                    <a:pt x="2295" y="1916"/>
                    <a:pt x="0" y="2119"/>
                  </a:cubicBezTo>
                  <a:lnTo>
                    <a:pt x="0" y="2119"/>
                  </a:lnTo>
                  <a:cubicBezTo>
                    <a:pt x="0" y="2119"/>
                    <a:pt x="1546" y="2248"/>
                    <a:pt x="3158" y="2956"/>
                  </a:cubicBezTo>
                  <a:cubicBezTo>
                    <a:pt x="3207" y="2977"/>
                    <a:pt x="3255" y="2999"/>
                    <a:pt x="3303" y="3020"/>
                  </a:cubicBezTo>
                  <a:cubicBezTo>
                    <a:pt x="3351" y="3042"/>
                    <a:pt x="3399" y="3065"/>
                    <a:pt x="3447" y="3088"/>
                  </a:cubicBezTo>
                  <a:cubicBezTo>
                    <a:pt x="3495" y="3111"/>
                    <a:pt x="3543" y="3136"/>
                    <a:pt x="3591" y="3159"/>
                  </a:cubicBezTo>
                  <a:cubicBezTo>
                    <a:pt x="3632" y="3179"/>
                    <a:pt x="3670" y="3199"/>
                    <a:pt x="3710" y="3220"/>
                  </a:cubicBezTo>
                  <a:cubicBezTo>
                    <a:pt x="3728" y="3230"/>
                    <a:pt x="3743" y="3237"/>
                    <a:pt x="3761" y="3247"/>
                  </a:cubicBezTo>
                  <a:cubicBezTo>
                    <a:pt x="3776" y="3255"/>
                    <a:pt x="3791" y="3263"/>
                    <a:pt x="3804" y="3270"/>
                  </a:cubicBezTo>
                  <a:cubicBezTo>
                    <a:pt x="4021" y="3387"/>
                    <a:pt x="4234" y="3516"/>
                    <a:pt x="4442" y="3655"/>
                  </a:cubicBezTo>
                  <a:lnTo>
                    <a:pt x="4442" y="3655"/>
                  </a:lnTo>
                  <a:cubicBezTo>
                    <a:pt x="4477" y="3680"/>
                    <a:pt x="4515" y="3705"/>
                    <a:pt x="4550" y="3728"/>
                  </a:cubicBezTo>
                  <a:cubicBezTo>
                    <a:pt x="4550" y="3731"/>
                    <a:pt x="4553" y="3731"/>
                    <a:pt x="4553" y="3731"/>
                  </a:cubicBezTo>
                  <a:cubicBezTo>
                    <a:pt x="4581" y="3748"/>
                    <a:pt x="4606" y="3766"/>
                    <a:pt x="4634" y="3784"/>
                  </a:cubicBezTo>
                  <a:cubicBezTo>
                    <a:pt x="4690" y="3784"/>
                    <a:pt x="4690" y="3784"/>
                    <a:pt x="4690" y="3784"/>
                  </a:cubicBezTo>
                  <a:cubicBezTo>
                    <a:pt x="4954" y="3579"/>
                    <a:pt x="7301" y="1896"/>
                    <a:pt x="11920" y="2777"/>
                  </a:cubicBezTo>
                </a:path>
              </a:pathLst>
            </a:custGeom>
            <a:solidFill>
              <a:srgbClr val="009999"/>
            </a:solidFill>
            <a:ln w="6350" cap="flat">
              <a:solidFill>
                <a:schemeClr val="accent2"/>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38" name="Freeform 7">
              <a:extLst>
                <a:ext uri="{FF2B5EF4-FFF2-40B4-BE49-F238E27FC236}">
                  <a16:creationId xmlns:a16="http://schemas.microsoft.com/office/drawing/2014/main" id="{AEDFD1F5-728A-9546-AF21-0975DD6AC9FB}"/>
                </a:ext>
              </a:extLst>
            </p:cNvPr>
            <p:cNvSpPr>
              <a:spLocks noChangeArrowheads="1"/>
            </p:cNvSpPr>
            <p:nvPr/>
          </p:nvSpPr>
          <p:spPr bwMode="auto">
            <a:xfrm>
              <a:off x="8089350" y="5518298"/>
              <a:ext cx="2135626" cy="765544"/>
            </a:xfrm>
            <a:custGeom>
              <a:avLst/>
              <a:gdLst>
                <a:gd name="T0" fmla="*/ 1885 w 6206"/>
                <a:gd name="T1" fmla="*/ 805 h 2229"/>
                <a:gd name="T2" fmla="*/ 1885 w 6206"/>
                <a:gd name="T3" fmla="*/ 805 h 2229"/>
                <a:gd name="T4" fmla="*/ 1885 w 6206"/>
                <a:gd name="T5" fmla="*/ 805 h 2229"/>
                <a:gd name="T6" fmla="*/ 0 w 6206"/>
                <a:gd name="T7" fmla="*/ 2228 h 2229"/>
                <a:gd name="T8" fmla="*/ 6205 w 6206"/>
                <a:gd name="T9" fmla="*/ 109 h 2229"/>
                <a:gd name="T10" fmla="*/ 1885 w 6206"/>
                <a:gd name="T11" fmla="*/ 805 h 2229"/>
              </a:gdLst>
              <a:ahLst/>
              <a:cxnLst>
                <a:cxn ang="0">
                  <a:pos x="T0" y="T1"/>
                </a:cxn>
                <a:cxn ang="0">
                  <a:pos x="T2" y="T3"/>
                </a:cxn>
                <a:cxn ang="0">
                  <a:pos x="T4" y="T5"/>
                </a:cxn>
                <a:cxn ang="0">
                  <a:pos x="T6" y="T7"/>
                </a:cxn>
                <a:cxn ang="0">
                  <a:pos x="T8" y="T9"/>
                </a:cxn>
                <a:cxn ang="0">
                  <a:pos x="T10" y="T11"/>
                </a:cxn>
              </a:cxnLst>
              <a:rect l="0" t="0" r="r" b="b"/>
              <a:pathLst>
                <a:path w="6206" h="2229">
                  <a:moveTo>
                    <a:pt x="1885" y="805"/>
                  </a:moveTo>
                  <a:lnTo>
                    <a:pt x="1885" y="805"/>
                  </a:lnTo>
                  <a:lnTo>
                    <a:pt x="1885" y="805"/>
                  </a:lnTo>
                  <a:cubicBezTo>
                    <a:pt x="754" y="1273"/>
                    <a:pt x="18" y="2205"/>
                    <a:pt x="0" y="2228"/>
                  </a:cubicBezTo>
                  <a:cubicBezTo>
                    <a:pt x="2295" y="2025"/>
                    <a:pt x="4419" y="1271"/>
                    <a:pt x="6205" y="109"/>
                  </a:cubicBezTo>
                  <a:cubicBezTo>
                    <a:pt x="3444" y="0"/>
                    <a:pt x="1888" y="803"/>
                    <a:pt x="1885" y="805"/>
                  </a:cubicBezTo>
                </a:path>
              </a:pathLst>
            </a:custGeom>
            <a:solidFill>
              <a:srgbClr val="33ADAD"/>
            </a:solidFill>
            <a:ln w="6350" cap="flat">
              <a:solidFill>
                <a:srgbClr val="33ADAD"/>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33" name="Freeform 2">
              <a:extLst>
                <a:ext uri="{FF2B5EF4-FFF2-40B4-BE49-F238E27FC236}">
                  <a16:creationId xmlns:a16="http://schemas.microsoft.com/office/drawing/2014/main" id="{F840D9C6-BDD1-654B-93F3-CCD0B405807E}"/>
                </a:ext>
              </a:extLst>
            </p:cNvPr>
            <p:cNvSpPr>
              <a:spLocks noChangeArrowheads="1"/>
            </p:cNvSpPr>
            <p:nvPr/>
          </p:nvSpPr>
          <p:spPr bwMode="auto">
            <a:xfrm>
              <a:off x="9703980" y="6209414"/>
              <a:ext cx="2489538" cy="648586"/>
            </a:xfrm>
            <a:custGeom>
              <a:avLst/>
              <a:gdLst>
                <a:gd name="T0" fmla="*/ 7230 w 7231"/>
                <a:gd name="T1" fmla="*/ 881 h 1889"/>
                <a:gd name="T2" fmla="*/ 7230 w 7231"/>
                <a:gd name="T3" fmla="*/ 881 h 1889"/>
                <a:gd name="T4" fmla="*/ 0 w 7231"/>
                <a:gd name="T5" fmla="*/ 1888 h 1889"/>
                <a:gd name="T6" fmla="*/ 7230 w 7231"/>
                <a:gd name="T7" fmla="*/ 1888 h 1889"/>
                <a:gd name="T8" fmla="*/ 7230 w 7231"/>
                <a:gd name="T9" fmla="*/ 881 h 1889"/>
              </a:gdLst>
              <a:ahLst/>
              <a:cxnLst>
                <a:cxn ang="0">
                  <a:pos x="T0" y="T1"/>
                </a:cxn>
                <a:cxn ang="0">
                  <a:pos x="T2" y="T3"/>
                </a:cxn>
                <a:cxn ang="0">
                  <a:pos x="T4" y="T5"/>
                </a:cxn>
                <a:cxn ang="0">
                  <a:pos x="T6" y="T7"/>
                </a:cxn>
                <a:cxn ang="0">
                  <a:pos x="T8" y="T9"/>
                </a:cxn>
              </a:cxnLst>
              <a:rect l="0" t="0" r="r" b="b"/>
              <a:pathLst>
                <a:path w="7231" h="1889">
                  <a:moveTo>
                    <a:pt x="7230" y="881"/>
                  </a:moveTo>
                  <a:lnTo>
                    <a:pt x="7230" y="881"/>
                  </a:lnTo>
                  <a:cubicBezTo>
                    <a:pt x="2611" y="0"/>
                    <a:pt x="264" y="1683"/>
                    <a:pt x="0" y="1888"/>
                  </a:cubicBezTo>
                  <a:cubicBezTo>
                    <a:pt x="7230" y="1888"/>
                    <a:pt x="7230" y="1888"/>
                    <a:pt x="7230" y="1888"/>
                  </a:cubicBezTo>
                  <a:lnTo>
                    <a:pt x="7230" y="881"/>
                  </a:lnTo>
                </a:path>
              </a:pathLst>
            </a:custGeom>
            <a:solidFill>
              <a:srgbClr val="006666"/>
            </a:solidFill>
            <a:ln w="9525" cap="flat">
              <a:solidFill>
                <a:schemeClr val="accent1"/>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grpSp>
      <p:sp>
        <p:nvSpPr>
          <p:cNvPr id="2" name="Title 1">
            <a:extLst>
              <a:ext uri="{FF2B5EF4-FFF2-40B4-BE49-F238E27FC236}">
                <a16:creationId xmlns:a16="http://schemas.microsoft.com/office/drawing/2014/main" id="{BB9C2419-5CFD-1D45-A020-B000671FAED8}"/>
              </a:ext>
            </a:extLst>
          </p:cNvPr>
          <p:cNvSpPr>
            <a:spLocks noGrp="1"/>
          </p:cNvSpPr>
          <p:nvPr userDrawn="1">
            <p:ph type="ctrTitle" hasCustomPrompt="1"/>
          </p:nvPr>
        </p:nvSpPr>
        <p:spPr>
          <a:xfrm>
            <a:off x="709150" y="686288"/>
            <a:ext cx="6114843" cy="2052109"/>
          </a:xfrm>
        </p:spPr>
        <p:txBody>
          <a:bodyPr anchor="b" anchorCtr="0">
            <a:noAutofit/>
          </a:bodyPr>
          <a:lstStyle>
            <a:lvl1pPr algn="l">
              <a:defRPr sz="4500" cap="none" baseline="0"/>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EC8BA108-0233-7E47-9486-5F382BF56F7B}"/>
              </a:ext>
            </a:extLst>
          </p:cNvPr>
          <p:cNvSpPr>
            <a:spLocks noGrp="1"/>
          </p:cNvSpPr>
          <p:nvPr userDrawn="1">
            <p:ph type="subTitle" idx="1"/>
          </p:nvPr>
        </p:nvSpPr>
        <p:spPr>
          <a:xfrm>
            <a:off x="705424" y="2913252"/>
            <a:ext cx="6121837" cy="660806"/>
          </a:xfrm>
        </p:spPr>
        <p:txBody>
          <a:bodyPr lIns="0" tIns="0" rIns="0" bIns="0">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45" name="Picture 44">
            <a:extLst>
              <a:ext uri="{FF2B5EF4-FFF2-40B4-BE49-F238E27FC236}">
                <a16:creationId xmlns:a16="http://schemas.microsoft.com/office/drawing/2014/main" id="{9593122F-5734-9D46-ABC7-8183E031D9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1535" y="5506982"/>
            <a:ext cx="2925381" cy="955399"/>
          </a:xfrm>
          <a:prstGeom prst="rect">
            <a:avLst/>
          </a:prstGeom>
        </p:spPr>
      </p:pic>
    </p:spTree>
    <p:extLst>
      <p:ext uri="{BB962C8B-B14F-4D97-AF65-F5344CB8AC3E}">
        <p14:creationId xmlns:p14="http://schemas.microsoft.com/office/powerpoint/2010/main" val="2320790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s  Opt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262F2-4B0E-0040-8A8E-64023CB11E81}"/>
              </a:ext>
            </a:extLst>
          </p:cNvPr>
          <p:cNvSpPr>
            <a:spLocks noGrp="1"/>
          </p:cNvSpPr>
          <p:nvPr>
            <p:ph type="title"/>
          </p:nvPr>
        </p:nvSpPr>
        <p:spPr>
          <a:xfrm>
            <a:off x="695325" y="512763"/>
            <a:ext cx="10801350" cy="666505"/>
          </a:xfrm>
        </p:spPr>
        <p:txBody>
          <a:bodyPr/>
          <a:lstStyle/>
          <a:p>
            <a:r>
              <a:rPr lang="en-US" dirty="0"/>
              <a:t>Click to edit Master title style</a:t>
            </a:r>
            <a:endParaRPr lang="en-AU" dirty="0"/>
          </a:p>
        </p:txBody>
      </p:sp>
      <p:sp>
        <p:nvSpPr>
          <p:cNvPr id="10" name="Text Placeholder 9">
            <a:extLst>
              <a:ext uri="{FF2B5EF4-FFF2-40B4-BE49-F238E27FC236}">
                <a16:creationId xmlns:a16="http://schemas.microsoft.com/office/drawing/2014/main" id="{D9A4CAC9-505B-7247-9381-6C84FBF1BAE4}"/>
              </a:ext>
            </a:extLst>
          </p:cNvPr>
          <p:cNvSpPr>
            <a:spLocks noGrp="1"/>
          </p:cNvSpPr>
          <p:nvPr>
            <p:ph type="body" sz="quarter" idx="13" hasCustomPrompt="1"/>
          </p:nvPr>
        </p:nvSpPr>
        <p:spPr>
          <a:xfrm>
            <a:off x="695325" y="1113690"/>
            <a:ext cx="10801350" cy="386498"/>
          </a:xfrm>
        </p:spPr>
        <p:txBody>
          <a:bodyPr lIns="0" tIns="0" rIns="0" bIns="0">
            <a:noAutofit/>
          </a:bodyPr>
          <a:lstStyle>
            <a:lvl1pPr>
              <a:defRPr sz="2200">
                <a:solidFill>
                  <a:schemeClr val="accent3"/>
                </a:solidFill>
              </a:defRPr>
            </a:lvl1pPr>
          </a:lstStyle>
          <a:p>
            <a:pPr lvl="0"/>
            <a:r>
              <a:rPr lang="en-US" dirty="0"/>
              <a:t>Click to edit Master text style</a:t>
            </a:r>
          </a:p>
        </p:txBody>
      </p:sp>
      <p:sp>
        <p:nvSpPr>
          <p:cNvPr id="9" name="Picture Placeholder 6">
            <a:extLst>
              <a:ext uri="{FF2B5EF4-FFF2-40B4-BE49-F238E27FC236}">
                <a16:creationId xmlns:a16="http://schemas.microsoft.com/office/drawing/2014/main" id="{21911A40-863F-E742-A7F8-B7C6A3592F66}"/>
              </a:ext>
            </a:extLst>
          </p:cNvPr>
          <p:cNvSpPr>
            <a:spLocks noGrp="1"/>
          </p:cNvSpPr>
          <p:nvPr>
            <p:ph type="pic" sz="quarter" idx="15" hasCustomPrompt="1"/>
          </p:nvPr>
        </p:nvSpPr>
        <p:spPr>
          <a:xfrm>
            <a:off x="695326" y="1858963"/>
            <a:ext cx="3348000" cy="1620000"/>
          </a:xfrm>
          <a:prstGeom prst="rect">
            <a:avLst/>
          </a:prstGeom>
          <a:solidFill>
            <a:schemeClr val="bg1">
              <a:lumMod val="95000"/>
            </a:schemeClr>
          </a:solidFill>
        </p:spPr>
        <p:txBody>
          <a:bodyPr tIns="432000">
            <a:normAutofit/>
          </a:bodyPr>
          <a:lstStyle>
            <a:lvl1pPr marL="0" indent="0" algn="ctr">
              <a:spcBef>
                <a:spcPts val="0"/>
              </a:spcBef>
              <a:spcAft>
                <a:spcPts val="0"/>
              </a:spcAft>
              <a:buNone/>
              <a:defRPr sz="1200"/>
            </a:lvl1pPr>
          </a:lstStyle>
          <a:p>
            <a:r>
              <a:rPr lang="en-US" dirty="0"/>
              <a:t>Click</a:t>
            </a:r>
            <a:r>
              <a:rPr lang="en-AU" dirty="0"/>
              <a:t> icon </a:t>
            </a:r>
            <a:r>
              <a:rPr lang="en-US" dirty="0"/>
              <a:t>to insert image</a:t>
            </a:r>
          </a:p>
        </p:txBody>
      </p:sp>
      <p:sp>
        <p:nvSpPr>
          <p:cNvPr id="11" name="Content Placeholder 11">
            <a:extLst>
              <a:ext uri="{FF2B5EF4-FFF2-40B4-BE49-F238E27FC236}">
                <a16:creationId xmlns:a16="http://schemas.microsoft.com/office/drawing/2014/main" id="{E9771F4F-EB89-BE42-B771-79259FCDE416}"/>
              </a:ext>
            </a:extLst>
          </p:cNvPr>
          <p:cNvSpPr>
            <a:spLocks noGrp="1"/>
          </p:cNvSpPr>
          <p:nvPr>
            <p:ph sz="quarter" idx="14"/>
          </p:nvPr>
        </p:nvSpPr>
        <p:spPr>
          <a:xfrm>
            <a:off x="695325" y="3748284"/>
            <a:ext cx="3348000" cy="1803532"/>
          </a:xfrm>
        </p:spPr>
        <p:txBody>
          <a:bodyPr lIns="0" tIns="0" rIns="0" bIns="0"/>
          <a:lstStyle>
            <a:lvl1pPr>
              <a:defRPr sz="1200"/>
            </a:lvl1pPr>
          </a:lstStyle>
          <a:p>
            <a:pPr lvl="0"/>
            <a:r>
              <a:rPr lang="en-US" dirty="0"/>
              <a:t>Edit Master text styles</a:t>
            </a:r>
          </a:p>
        </p:txBody>
      </p:sp>
      <p:sp>
        <p:nvSpPr>
          <p:cNvPr id="13" name="Content Placeholder 11">
            <a:extLst>
              <a:ext uri="{FF2B5EF4-FFF2-40B4-BE49-F238E27FC236}">
                <a16:creationId xmlns:a16="http://schemas.microsoft.com/office/drawing/2014/main" id="{6FDB3D16-4912-BC4E-94B5-E6A4EA5D02A8}"/>
              </a:ext>
            </a:extLst>
          </p:cNvPr>
          <p:cNvSpPr>
            <a:spLocks noGrp="1"/>
          </p:cNvSpPr>
          <p:nvPr>
            <p:ph sz="quarter" idx="17"/>
          </p:nvPr>
        </p:nvSpPr>
        <p:spPr>
          <a:xfrm>
            <a:off x="4422000" y="3748284"/>
            <a:ext cx="3348000" cy="1803532"/>
          </a:xfrm>
        </p:spPr>
        <p:txBody>
          <a:bodyPr lIns="0" tIns="0" rIns="0" bIns="0"/>
          <a:lstStyle>
            <a:lvl1pPr>
              <a:defRPr sz="1200"/>
            </a:lvl1pPr>
          </a:lstStyle>
          <a:p>
            <a:pPr lvl="0"/>
            <a:r>
              <a:rPr lang="en-US" dirty="0"/>
              <a:t>Edit Master text styles</a:t>
            </a:r>
          </a:p>
        </p:txBody>
      </p:sp>
      <p:sp>
        <p:nvSpPr>
          <p:cNvPr id="14" name="Content Placeholder 11">
            <a:extLst>
              <a:ext uri="{FF2B5EF4-FFF2-40B4-BE49-F238E27FC236}">
                <a16:creationId xmlns:a16="http://schemas.microsoft.com/office/drawing/2014/main" id="{D7E32E68-ADE2-0F4A-8F0D-1F269FBE7D44}"/>
              </a:ext>
            </a:extLst>
          </p:cNvPr>
          <p:cNvSpPr>
            <a:spLocks noGrp="1"/>
          </p:cNvSpPr>
          <p:nvPr>
            <p:ph sz="quarter" idx="18"/>
          </p:nvPr>
        </p:nvSpPr>
        <p:spPr>
          <a:xfrm>
            <a:off x="8148675" y="3748284"/>
            <a:ext cx="3348000" cy="1803532"/>
          </a:xfrm>
        </p:spPr>
        <p:txBody>
          <a:bodyPr lIns="0" tIns="0" rIns="0" bIns="0"/>
          <a:lstStyle>
            <a:lvl1pPr>
              <a:defRPr sz="1200"/>
            </a:lvl1pPr>
          </a:lstStyle>
          <a:p>
            <a:pPr lvl="0"/>
            <a:r>
              <a:rPr lang="en-US" dirty="0"/>
              <a:t>Edit Master text styles</a:t>
            </a:r>
          </a:p>
        </p:txBody>
      </p:sp>
      <p:sp>
        <p:nvSpPr>
          <p:cNvPr id="17" name="Picture Placeholder 6">
            <a:extLst>
              <a:ext uri="{FF2B5EF4-FFF2-40B4-BE49-F238E27FC236}">
                <a16:creationId xmlns:a16="http://schemas.microsoft.com/office/drawing/2014/main" id="{E6BF9FC8-1065-8243-84A7-A916AFBC4B9F}"/>
              </a:ext>
            </a:extLst>
          </p:cNvPr>
          <p:cNvSpPr>
            <a:spLocks noGrp="1"/>
          </p:cNvSpPr>
          <p:nvPr>
            <p:ph type="pic" sz="quarter" idx="19" hasCustomPrompt="1"/>
          </p:nvPr>
        </p:nvSpPr>
        <p:spPr>
          <a:xfrm>
            <a:off x="4422000" y="1858963"/>
            <a:ext cx="3348000" cy="1620000"/>
          </a:xfrm>
          <a:prstGeom prst="rect">
            <a:avLst/>
          </a:prstGeom>
          <a:solidFill>
            <a:schemeClr val="bg1">
              <a:lumMod val="95000"/>
            </a:schemeClr>
          </a:solidFill>
        </p:spPr>
        <p:txBody>
          <a:bodyPr tIns="432000">
            <a:normAutofit/>
          </a:bodyPr>
          <a:lstStyle>
            <a:lvl1pPr marL="0" indent="0" algn="ctr">
              <a:spcBef>
                <a:spcPts val="0"/>
              </a:spcBef>
              <a:spcAft>
                <a:spcPts val="0"/>
              </a:spcAft>
              <a:buNone/>
              <a:defRPr sz="1200"/>
            </a:lvl1pPr>
          </a:lstStyle>
          <a:p>
            <a:r>
              <a:rPr lang="en-US" dirty="0"/>
              <a:t>Click</a:t>
            </a:r>
            <a:r>
              <a:rPr lang="en-AU" dirty="0"/>
              <a:t> icon </a:t>
            </a:r>
            <a:r>
              <a:rPr lang="en-US" dirty="0"/>
              <a:t>to insert image</a:t>
            </a:r>
          </a:p>
        </p:txBody>
      </p:sp>
      <p:sp>
        <p:nvSpPr>
          <p:cNvPr id="18" name="Picture Placeholder 6">
            <a:extLst>
              <a:ext uri="{FF2B5EF4-FFF2-40B4-BE49-F238E27FC236}">
                <a16:creationId xmlns:a16="http://schemas.microsoft.com/office/drawing/2014/main" id="{9476A912-6C8A-5548-ADE8-A9C5D90BCE92}"/>
              </a:ext>
            </a:extLst>
          </p:cNvPr>
          <p:cNvSpPr>
            <a:spLocks noGrp="1"/>
          </p:cNvSpPr>
          <p:nvPr>
            <p:ph type="pic" sz="quarter" idx="20" hasCustomPrompt="1"/>
          </p:nvPr>
        </p:nvSpPr>
        <p:spPr>
          <a:xfrm>
            <a:off x="8148674" y="1858963"/>
            <a:ext cx="3348000" cy="1620000"/>
          </a:xfrm>
          <a:prstGeom prst="rect">
            <a:avLst/>
          </a:prstGeom>
          <a:solidFill>
            <a:schemeClr val="bg1">
              <a:lumMod val="95000"/>
            </a:schemeClr>
          </a:solidFill>
        </p:spPr>
        <p:txBody>
          <a:bodyPr tIns="432000">
            <a:normAutofit/>
          </a:bodyPr>
          <a:lstStyle>
            <a:lvl1pPr marL="0" indent="0" algn="ctr">
              <a:spcBef>
                <a:spcPts val="0"/>
              </a:spcBef>
              <a:spcAft>
                <a:spcPts val="0"/>
              </a:spcAft>
              <a:buNone/>
              <a:defRPr sz="1200"/>
            </a:lvl1pPr>
          </a:lstStyle>
          <a:p>
            <a:r>
              <a:rPr lang="en-US" dirty="0"/>
              <a:t>Click</a:t>
            </a:r>
            <a:r>
              <a:rPr lang="en-AU" dirty="0"/>
              <a:t> icon </a:t>
            </a:r>
            <a:r>
              <a:rPr lang="en-US" dirty="0"/>
              <a:t>to insert image</a:t>
            </a:r>
          </a:p>
        </p:txBody>
      </p:sp>
      <p:sp>
        <p:nvSpPr>
          <p:cNvPr id="5" name="Footer Placeholder 4">
            <a:extLst>
              <a:ext uri="{FF2B5EF4-FFF2-40B4-BE49-F238E27FC236}">
                <a16:creationId xmlns:a16="http://schemas.microsoft.com/office/drawing/2014/main" id="{5AE20174-6BA3-DE42-BB74-831FE6F3976A}"/>
              </a:ext>
            </a:extLst>
          </p:cNvPr>
          <p:cNvSpPr>
            <a:spLocks noGrp="1"/>
          </p:cNvSpPr>
          <p:nvPr>
            <p:ph type="ftr" sz="quarter" idx="21"/>
          </p:nvPr>
        </p:nvSpPr>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390CBC8D-F750-F34E-AB45-3E1DDC130BD2}"/>
              </a:ext>
            </a:extLst>
          </p:cNvPr>
          <p:cNvSpPr>
            <a:spLocks noGrp="1"/>
          </p:cNvSpPr>
          <p:nvPr>
            <p:ph type="sldNum" sz="quarter" idx="22"/>
          </p:nvPr>
        </p:nvSpPr>
        <p:spPr/>
        <p:txBody>
          <a:bodyPr/>
          <a:lstStyle/>
          <a:p>
            <a:fld id="{84D3DED8-CEC3-1449-A2AB-4F5665AE0AC9}" type="slidenum">
              <a:rPr lang="en-AU" smtClean="0"/>
              <a:t>‹#›</a:t>
            </a:fld>
            <a:endParaRPr lang="en-AU" dirty="0"/>
          </a:p>
        </p:txBody>
      </p:sp>
      <p:pic>
        <p:nvPicPr>
          <p:cNvPr id="15" name="Picture 14">
            <a:extLst>
              <a:ext uri="{FF2B5EF4-FFF2-40B4-BE49-F238E27FC236}">
                <a16:creationId xmlns:a16="http://schemas.microsoft.com/office/drawing/2014/main" id="{98946DF3-DB7F-AA4D-BD78-0CFEC656789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097" y="5775529"/>
            <a:ext cx="2078103" cy="678687"/>
          </a:xfrm>
          <a:prstGeom prst="rect">
            <a:avLst/>
          </a:prstGeom>
        </p:spPr>
      </p:pic>
    </p:spTree>
    <p:extLst>
      <p:ext uri="{BB962C8B-B14F-4D97-AF65-F5344CB8AC3E}">
        <p14:creationId xmlns:p14="http://schemas.microsoft.com/office/powerpoint/2010/main" val="3254941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Columns – Icon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262F2-4B0E-0040-8A8E-64023CB11E81}"/>
              </a:ext>
            </a:extLst>
          </p:cNvPr>
          <p:cNvSpPr>
            <a:spLocks noGrp="1"/>
          </p:cNvSpPr>
          <p:nvPr>
            <p:ph type="title"/>
          </p:nvPr>
        </p:nvSpPr>
        <p:spPr>
          <a:xfrm>
            <a:off x="695325" y="512763"/>
            <a:ext cx="10801350" cy="666505"/>
          </a:xfrm>
        </p:spPr>
        <p:txBody>
          <a:bodyPr/>
          <a:lstStyle/>
          <a:p>
            <a:r>
              <a:rPr lang="en-US" dirty="0"/>
              <a:t>Click to edit Master title style</a:t>
            </a:r>
            <a:endParaRPr lang="en-AU" dirty="0"/>
          </a:p>
        </p:txBody>
      </p:sp>
      <p:sp>
        <p:nvSpPr>
          <p:cNvPr id="10" name="Text Placeholder 9">
            <a:extLst>
              <a:ext uri="{FF2B5EF4-FFF2-40B4-BE49-F238E27FC236}">
                <a16:creationId xmlns:a16="http://schemas.microsoft.com/office/drawing/2014/main" id="{D9A4CAC9-505B-7247-9381-6C84FBF1BAE4}"/>
              </a:ext>
            </a:extLst>
          </p:cNvPr>
          <p:cNvSpPr>
            <a:spLocks noGrp="1"/>
          </p:cNvSpPr>
          <p:nvPr>
            <p:ph type="body" sz="quarter" idx="13" hasCustomPrompt="1"/>
          </p:nvPr>
        </p:nvSpPr>
        <p:spPr>
          <a:xfrm>
            <a:off x="695325" y="1113690"/>
            <a:ext cx="10801350" cy="386498"/>
          </a:xfrm>
        </p:spPr>
        <p:txBody>
          <a:bodyPr lIns="0" tIns="0" rIns="0" bIns="0">
            <a:noAutofit/>
          </a:bodyPr>
          <a:lstStyle>
            <a:lvl1pPr>
              <a:defRPr sz="2200">
                <a:solidFill>
                  <a:schemeClr val="accent3"/>
                </a:solidFill>
              </a:defRPr>
            </a:lvl1pPr>
          </a:lstStyle>
          <a:p>
            <a:pPr lvl="0"/>
            <a:r>
              <a:rPr lang="en-US" dirty="0"/>
              <a:t>Click to edit Master text style</a:t>
            </a:r>
          </a:p>
        </p:txBody>
      </p:sp>
      <p:sp>
        <p:nvSpPr>
          <p:cNvPr id="5" name="Footer Placeholder 4">
            <a:extLst>
              <a:ext uri="{FF2B5EF4-FFF2-40B4-BE49-F238E27FC236}">
                <a16:creationId xmlns:a16="http://schemas.microsoft.com/office/drawing/2014/main" id="{5AE20174-6BA3-DE42-BB74-831FE6F3976A}"/>
              </a:ext>
            </a:extLst>
          </p:cNvPr>
          <p:cNvSpPr>
            <a:spLocks noGrp="1"/>
          </p:cNvSpPr>
          <p:nvPr>
            <p:ph type="ftr" sz="quarter" idx="21"/>
          </p:nvPr>
        </p:nvSpPr>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390CBC8D-F750-F34E-AB45-3E1DDC130BD2}"/>
              </a:ext>
            </a:extLst>
          </p:cNvPr>
          <p:cNvSpPr>
            <a:spLocks noGrp="1"/>
          </p:cNvSpPr>
          <p:nvPr>
            <p:ph type="sldNum" sz="quarter" idx="22"/>
          </p:nvPr>
        </p:nvSpPr>
        <p:spPr/>
        <p:txBody>
          <a:bodyPr/>
          <a:lstStyle/>
          <a:p>
            <a:fld id="{84D3DED8-CEC3-1449-A2AB-4F5665AE0AC9}" type="slidenum">
              <a:rPr lang="en-AU" smtClean="0"/>
              <a:t>‹#›</a:t>
            </a:fld>
            <a:endParaRPr lang="en-AU" dirty="0"/>
          </a:p>
        </p:txBody>
      </p:sp>
      <p:pic>
        <p:nvPicPr>
          <p:cNvPr id="15" name="Picture 14">
            <a:extLst>
              <a:ext uri="{FF2B5EF4-FFF2-40B4-BE49-F238E27FC236}">
                <a16:creationId xmlns:a16="http://schemas.microsoft.com/office/drawing/2014/main" id="{98946DF3-DB7F-AA4D-BD78-0CFEC656789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097" y="5775529"/>
            <a:ext cx="2078103" cy="678687"/>
          </a:xfrm>
          <a:prstGeom prst="rect">
            <a:avLst/>
          </a:prstGeom>
        </p:spPr>
      </p:pic>
      <p:sp>
        <p:nvSpPr>
          <p:cNvPr id="34" name="Picture Placeholder 6">
            <a:extLst>
              <a:ext uri="{FF2B5EF4-FFF2-40B4-BE49-F238E27FC236}">
                <a16:creationId xmlns:a16="http://schemas.microsoft.com/office/drawing/2014/main" id="{DA3B9E7A-AA85-DE41-8434-D39A0D13C2BD}"/>
              </a:ext>
            </a:extLst>
          </p:cNvPr>
          <p:cNvSpPr>
            <a:spLocks noGrp="1"/>
          </p:cNvSpPr>
          <p:nvPr>
            <p:ph type="pic" sz="quarter" idx="26" hasCustomPrompt="1"/>
          </p:nvPr>
        </p:nvSpPr>
        <p:spPr>
          <a:xfrm>
            <a:off x="695246" y="3760011"/>
            <a:ext cx="702804" cy="720000"/>
          </a:xfrm>
        </p:spPr>
        <p:txBody>
          <a:bodyPr/>
          <a:lstStyle>
            <a:lvl1pPr algn="ctr">
              <a:defRPr sz="900"/>
            </a:lvl1pPr>
          </a:lstStyle>
          <a:p>
            <a:r>
              <a:rPr lang="en-AU" dirty="0"/>
              <a:t>Click on Icon</a:t>
            </a:r>
          </a:p>
        </p:txBody>
      </p:sp>
      <p:sp>
        <p:nvSpPr>
          <p:cNvPr id="39" name="Picture Placeholder 6">
            <a:extLst>
              <a:ext uri="{FF2B5EF4-FFF2-40B4-BE49-F238E27FC236}">
                <a16:creationId xmlns:a16="http://schemas.microsoft.com/office/drawing/2014/main" id="{CEAE713A-892E-F042-B89A-20AFFAC7D8D4}"/>
              </a:ext>
            </a:extLst>
          </p:cNvPr>
          <p:cNvSpPr>
            <a:spLocks noGrp="1"/>
          </p:cNvSpPr>
          <p:nvPr>
            <p:ph type="pic" sz="quarter" idx="28" hasCustomPrompt="1"/>
          </p:nvPr>
        </p:nvSpPr>
        <p:spPr>
          <a:xfrm>
            <a:off x="3480609" y="3760011"/>
            <a:ext cx="702804" cy="720000"/>
          </a:xfrm>
        </p:spPr>
        <p:txBody>
          <a:bodyPr/>
          <a:lstStyle>
            <a:lvl1pPr algn="ctr">
              <a:defRPr sz="900"/>
            </a:lvl1pPr>
          </a:lstStyle>
          <a:p>
            <a:r>
              <a:rPr lang="en-AU" dirty="0"/>
              <a:t>Click on Icon</a:t>
            </a:r>
          </a:p>
        </p:txBody>
      </p:sp>
      <p:sp>
        <p:nvSpPr>
          <p:cNvPr id="41" name="Picture Placeholder 6">
            <a:extLst>
              <a:ext uri="{FF2B5EF4-FFF2-40B4-BE49-F238E27FC236}">
                <a16:creationId xmlns:a16="http://schemas.microsoft.com/office/drawing/2014/main" id="{7D3DDA8C-C6BA-7546-83E0-75766EE973BA}"/>
              </a:ext>
            </a:extLst>
          </p:cNvPr>
          <p:cNvSpPr>
            <a:spLocks noGrp="1"/>
          </p:cNvSpPr>
          <p:nvPr>
            <p:ph type="pic" sz="quarter" idx="30" hasCustomPrompt="1"/>
          </p:nvPr>
        </p:nvSpPr>
        <p:spPr>
          <a:xfrm>
            <a:off x="6272810" y="3760011"/>
            <a:ext cx="702804" cy="720000"/>
          </a:xfrm>
        </p:spPr>
        <p:txBody>
          <a:bodyPr/>
          <a:lstStyle>
            <a:lvl1pPr algn="ctr">
              <a:defRPr sz="900"/>
            </a:lvl1pPr>
          </a:lstStyle>
          <a:p>
            <a:r>
              <a:rPr lang="en-AU" dirty="0"/>
              <a:t>Click on Icon</a:t>
            </a:r>
          </a:p>
        </p:txBody>
      </p:sp>
      <p:sp>
        <p:nvSpPr>
          <p:cNvPr id="43" name="Picture Placeholder 6">
            <a:extLst>
              <a:ext uri="{FF2B5EF4-FFF2-40B4-BE49-F238E27FC236}">
                <a16:creationId xmlns:a16="http://schemas.microsoft.com/office/drawing/2014/main" id="{E9FF2B69-8A3B-144D-9E1E-0C655E384DF2}"/>
              </a:ext>
            </a:extLst>
          </p:cNvPr>
          <p:cNvSpPr>
            <a:spLocks noGrp="1"/>
          </p:cNvSpPr>
          <p:nvPr>
            <p:ph type="pic" sz="quarter" idx="32" hasCustomPrompt="1"/>
          </p:nvPr>
        </p:nvSpPr>
        <p:spPr>
          <a:xfrm>
            <a:off x="9078857" y="3760011"/>
            <a:ext cx="702804" cy="720000"/>
          </a:xfrm>
        </p:spPr>
        <p:txBody>
          <a:bodyPr/>
          <a:lstStyle>
            <a:lvl1pPr algn="ctr">
              <a:defRPr sz="900"/>
            </a:lvl1pPr>
          </a:lstStyle>
          <a:p>
            <a:r>
              <a:rPr lang="en-AU" dirty="0"/>
              <a:t>Click on Icon</a:t>
            </a:r>
          </a:p>
        </p:txBody>
      </p:sp>
      <p:sp>
        <p:nvSpPr>
          <p:cNvPr id="45" name="Picture Placeholder 6">
            <a:extLst>
              <a:ext uri="{FF2B5EF4-FFF2-40B4-BE49-F238E27FC236}">
                <a16:creationId xmlns:a16="http://schemas.microsoft.com/office/drawing/2014/main" id="{5BFF746A-447B-C441-A12E-54B9A92BB217}"/>
              </a:ext>
            </a:extLst>
          </p:cNvPr>
          <p:cNvSpPr>
            <a:spLocks noGrp="1"/>
          </p:cNvSpPr>
          <p:nvPr>
            <p:ph type="pic" sz="quarter" idx="34" hasCustomPrompt="1"/>
          </p:nvPr>
        </p:nvSpPr>
        <p:spPr>
          <a:xfrm>
            <a:off x="695246" y="1858963"/>
            <a:ext cx="702804" cy="720000"/>
          </a:xfrm>
        </p:spPr>
        <p:txBody>
          <a:bodyPr/>
          <a:lstStyle>
            <a:lvl1pPr algn="ctr">
              <a:defRPr sz="900"/>
            </a:lvl1pPr>
          </a:lstStyle>
          <a:p>
            <a:r>
              <a:rPr lang="en-AU" dirty="0"/>
              <a:t>Click on Icon</a:t>
            </a:r>
          </a:p>
        </p:txBody>
      </p:sp>
      <p:sp>
        <p:nvSpPr>
          <p:cNvPr id="46" name="Text Placeholder 11">
            <a:extLst>
              <a:ext uri="{FF2B5EF4-FFF2-40B4-BE49-F238E27FC236}">
                <a16:creationId xmlns:a16="http://schemas.microsoft.com/office/drawing/2014/main" id="{8B8D6293-2B32-E542-BF6B-89D5C00C303A}"/>
              </a:ext>
            </a:extLst>
          </p:cNvPr>
          <p:cNvSpPr>
            <a:spLocks noGrp="1"/>
          </p:cNvSpPr>
          <p:nvPr>
            <p:ph type="body" sz="quarter" idx="35"/>
          </p:nvPr>
        </p:nvSpPr>
        <p:spPr>
          <a:xfrm>
            <a:off x="687388" y="2691010"/>
            <a:ext cx="2433600" cy="801045"/>
          </a:xfrm>
        </p:spPr>
        <p:txBody>
          <a:bodyPr/>
          <a:lstStyle>
            <a:lvl1pPr>
              <a:lnSpc>
                <a:spcPct val="110000"/>
              </a:lnSpc>
              <a:spcBef>
                <a:spcPts val="600"/>
              </a:spcBef>
              <a:defRPr sz="1000"/>
            </a:lvl1pPr>
          </a:lstStyle>
          <a:p>
            <a:pPr lvl="0"/>
            <a:endParaRPr lang="en-AU" dirty="0"/>
          </a:p>
        </p:txBody>
      </p:sp>
      <p:sp>
        <p:nvSpPr>
          <p:cNvPr id="47" name="Picture Placeholder 6">
            <a:extLst>
              <a:ext uri="{FF2B5EF4-FFF2-40B4-BE49-F238E27FC236}">
                <a16:creationId xmlns:a16="http://schemas.microsoft.com/office/drawing/2014/main" id="{67C6F08C-4166-6742-8B10-38975F056D56}"/>
              </a:ext>
            </a:extLst>
          </p:cNvPr>
          <p:cNvSpPr>
            <a:spLocks noGrp="1"/>
          </p:cNvSpPr>
          <p:nvPr>
            <p:ph type="pic" sz="quarter" idx="36" hasCustomPrompt="1"/>
          </p:nvPr>
        </p:nvSpPr>
        <p:spPr>
          <a:xfrm>
            <a:off x="3480609" y="1862958"/>
            <a:ext cx="702804" cy="720000"/>
          </a:xfrm>
        </p:spPr>
        <p:txBody>
          <a:bodyPr/>
          <a:lstStyle>
            <a:lvl1pPr algn="ctr">
              <a:defRPr sz="900"/>
            </a:lvl1pPr>
          </a:lstStyle>
          <a:p>
            <a:r>
              <a:rPr lang="en-AU" dirty="0"/>
              <a:t>Click on Icon</a:t>
            </a:r>
          </a:p>
        </p:txBody>
      </p:sp>
      <p:sp>
        <p:nvSpPr>
          <p:cNvPr id="49" name="Picture Placeholder 6">
            <a:extLst>
              <a:ext uri="{FF2B5EF4-FFF2-40B4-BE49-F238E27FC236}">
                <a16:creationId xmlns:a16="http://schemas.microsoft.com/office/drawing/2014/main" id="{0A91C20C-34BA-9E48-A34E-7B4DD355B01A}"/>
              </a:ext>
            </a:extLst>
          </p:cNvPr>
          <p:cNvSpPr>
            <a:spLocks noGrp="1"/>
          </p:cNvSpPr>
          <p:nvPr>
            <p:ph type="pic" sz="quarter" idx="38" hasCustomPrompt="1"/>
          </p:nvPr>
        </p:nvSpPr>
        <p:spPr>
          <a:xfrm>
            <a:off x="6272810" y="1862958"/>
            <a:ext cx="702804" cy="720000"/>
          </a:xfrm>
        </p:spPr>
        <p:txBody>
          <a:bodyPr/>
          <a:lstStyle>
            <a:lvl1pPr algn="ctr">
              <a:defRPr sz="900"/>
            </a:lvl1pPr>
          </a:lstStyle>
          <a:p>
            <a:r>
              <a:rPr lang="en-AU" dirty="0"/>
              <a:t>Click on Icon</a:t>
            </a:r>
          </a:p>
        </p:txBody>
      </p:sp>
      <p:sp>
        <p:nvSpPr>
          <p:cNvPr id="51" name="Picture Placeholder 6">
            <a:extLst>
              <a:ext uri="{FF2B5EF4-FFF2-40B4-BE49-F238E27FC236}">
                <a16:creationId xmlns:a16="http://schemas.microsoft.com/office/drawing/2014/main" id="{E5A34424-9F09-1B41-A980-6BB29A714741}"/>
              </a:ext>
            </a:extLst>
          </p:cNvPr>
          <p:cNvSpPr>
            <a:spLocks noGrp="1"/>
          </p:cNvSpPr>
          <p:nvPr>
            <p:ph type="pic" sz="quarter" idx="40" hasCustomPrompt="1"/>
          </p:nvPr>
        </p:nvSpPr>
        <p:spPr>
          <a:xfrm>
            <a:off x="9078857" y="1862958"/>
            <a:ext cx="702804" cy="720000"/>
          </a:xfrm>
        </p:spPr>
        <p:txBody>
          <a:bodyPr/>
          <a:lstStyle>
            <a:lvl1pPr algn="ctr">
              <a:defRPr sz="900"/>
            </a:lvl1pPr>
          </a:lstStyle>
          <a:p>
            <a:r>
              <a:rPr lang="en-AU" dirty="0"/>
              <a:t>Click on Icon</a:t>
            </a:r>
          </a:p>
        </p:txBody>
      </p:sp>
      <p:sp>
        <p:nvSpPr>
          <p:cNvPr id="60" name="Text Placeholder 11">
            <a:extLst>
              <a:ext uri="{FF2B5EF4-FFF2-40B4-BE49-F238E27FC236}">
                <a16:creationId xmlns:a16="http://schemas.microsoft.com/office/drawing/2014/main" id="{E3AC2B02-FC97-814F-8752-04D3C1E25820}"/>
              </a:ext>
            </a:extLst>
          </p:cNvPr>
          <p:cNvSpPr>
            <a:spLocks noGrp="1"/>
          </p:cNvSpPr>
          <p:nvPr>
            <p:ph type="body" sz="quarter" idx="48"/>
          </p:nvPr>
        </p:nvSpPr>
        <p:spPr>
          <a:xfrm>
            <a:off x="687388" y="4589884"/>
            <a:ext cx="2433600" cy="801045"/>
          </a:xfrm>
        </p:spPr>
        <p:txBody>
          <a:bodyPr/>
          <a:lstStyle>
            <a:lvl1pPr>
              <a:lnSpc>
                <a:spcPct val="110000"/>
              </a:lnSpc>
              <a:spcBef>
                <a:spcPts val="600"/>
              </a:spcBef>
              <a:defRPr sz="1000"/>
            </a:lvl1pPr>
          </a:lstStyle>
          <a:p>
            <a:pPr lvl="0"/>
            <a:endParaRPr lang="en-AU" dirty="0"/>
          </a:p>
        </p:txBody>
      </p:sp>
      <p:sp>
        <p:nvSpPr>
          <p:cNvPr id="61" name="Text Placeholder 11">
            <a:extLst>
              <a:ext uri="{FF2B5EF4-FFF2-40B4-BE49-F238E27FC236}">
                <a16:creationId xmlns:a16="http://schemas.microsoft.com/office/drawing/2014/main" id="{F4F0C355-696A-D941-994C-9E28F00BD455}"/>
              </a:ext>
            </a:extLst>
          </p:cNvPr>
          <p:cNvSpPr>
            <a:spLocks noGrp="1"/>
          </p:cNvSpPr>
          <p:nvPr>
            <p:ph type="body" sz="quarter" idx="49"/>
          </p:nvPr>
        </p:nvSpPr>
        <p:spPr>
          <a:xfrm>
            <a:off x="3481041" y="2691010"/>
            <a:ext cx="2433600" cy="801045"/>
          </a:xfrm>
        </p:spPr>
        <p:txBody>
          <a:bodyPr/>
          <a:lstStyle>
            <a:lvl1pPr>
              <a:lnSpc>
                <a:spcPct val="110000"/>
              </a:lnSpc>
              <a:spcBef>
                <a:spcPts val="600"/>
              </a:spcBef>
              <a:defRPr sz="1000"/>
            </a:lvl1pPr>
          </a:lstStyle>
          <a:p>
            <a:pPr lvl="0"/>
            <a:endParaRPr lang="en-AU" dirty="0"/>
          </a:p>
        </p:txBody>
      </p:sp>
      <p:sp>
        <p:nvSpPr>
          <p:cNvPr id="62" name="Text Placeholder 11">
            <a:extLst>
              <a:ext uri="{FF2B5EF4-FFF2-40B4-BE49-F238E27FC236}">
                <a16:creationId xmlns:a16="http://schemas.microsoft.com/office/drawing/2014/main" id="{CB8BCC6D-F7F9-D44F-A4EA-949388AA876F}"/>
              </a:ext>
            </a:extLst>
          </p:cNvPr>
          <p:cNvSpPr>
            <a:spLocks noGrp="1"/>
          </p:cNvSpPr>
          <p:nvPr>
            <p:ph type="body" sz="quarter" idx="50"/>
          </p:nvPr>
        </p:nvSpPr>
        <p:spPr>
          <a:xfrm>
            <a:off x="3481041" y="4589884"/>
            <a:ext cx="2433600" cy="801045"/>
          </a:xfrm>
        </p:spPr>
        <p:txBody>
          <a:bodyPr/>
          <a:lstStyle>
            <a:lvl1pPr>
              <a:lnSpc>
                <a:spcPct val="110000"/>
              </a:lnSpc>
              <a:spcBef>
                <a:spcPts val="600"/>
              </a:spcBef>
              <a:defRPr sz="1000"/>
            </a:lvl1pPr>
          </a:lstStyle>
          <a:p>
            <a:pPr lvl="0"/>
            <a:endParaRPr lang="en-AU" dirty="0"/>
          </a:p>
        </p:txBody>
      </p:sp>
      <p:sp>
        <p:nvSpPr>
          <p:cNvPr id="63" name="Text Placeholder 11">
            <a:extLst>
              <a:ext uri="{FF2B5EF4-FFF2-40B4-BE49-F238E27FC236}">
                <a16:creationId xmlns:a16="http://schemas.microsoft.com/office/drawing/2014/main" id="{C983E79F-ACA2-A44D-B119-A64EDFE26E94}"/>
              </a:ext>
            </a:extLst>
          </p:cNvPr>
          <p:cNvSpPr>
            <a:spLocks noGrp="1"/>
          </p:cNvSpPr>
          <p:nvPr>
            <p:ph type="body" sz="quarter" idx="51"/>
          </p:nvPr>
        </p:nvSpPr>
        <p:spPr>
          <a:xfrm>
            <a:off x="6281796" y="2691010"/>
            <a:ext cx="2433600" cy="801045"/>
          </a:xfrm>
        </p:spPr>
        <p:txBody>
          <a:bodyPr/>
          <a:lstStyle>
            <a:lvl1pPr>
              <a:lnSpc>
                <a:spcPct val="110000"/>
              </a:lnSpc>
              <a:spcBef>
                <a:spcPts val="600"/>
              </a:spcBef>
              <a:defRPr sz="1000"/>
            </a:lvl1pPr>
          </a:lstStyle>
          <a:p>
            <a:pPr lvl="0"/>
            <a:endParaRPr lang="en-AU" dirty="0"/>
          </a:p>
        </p:txBody>
      </p:sp>
      <p:sp>
        <p:nvSpPr>
          <p:cNvPr id="64" name="Text Placeholder 11">
            <a:extLst>
              <a:ext uri="{FF2B5EF4-FFF2-40B4-BE49-F238E27FC236}">
                <a16:creationId xmlns:a16="http://schemas.microsoft.com/office/drawing/2014/main" id="{704056E3-F37C-3F44-9726-B0F0DA0DCAA9}"/>
              </a:ext>
            </a:extLst>
          </p:cNvPr>
          <p:cNvSpPr>
            <a:spLocks noGrp="1"/>
          </p:cNvSpPr>
          <p:nvPr>
            <p:ph type="body" sz="quarter" idx="52"/>
          </p:nvPr>
        </p:nvSpPr>
        <p:spPr>
          <a:xfrm>
            <a:off x="6281796" y="4589884"/>
            <a:ext cx="2433600" cy="801045"/>
          </a:xfrm>
        </p:spPr>
        <p:txBody>
          <a:bodyPr/>
          <a:lstStyle>
            <a:lvl1pPr>
              <a:lnSpc>
                <a:spcPct val="110000"/>
              </a:lnSpc>
              <a:spcBef>
                <a:spcPts val="600"/>
              </a:spcBef>
              <a:defRPr sz="1000"/>
            </a:lvl1pPr>
          </a:lstStyle>
          <a:p>
            <a:pPr lvl="0"/>
            <a:endParaRPr lang="en-AU" dirty="0"/>
          </a:p>
        </p:txBody>
      </p:sp>
      <p:sp>
        <p:nvSpPr>
          <p:cNvPr id="65" name="Text Placeholder 11">
            <a:extLst>
              <a:ext uri="{FF2B5EF4-FFF2-40B4-BE49-F238E27FC236}">
                <a16:creationId xmlns:a16="http://schemas.microsoft.com/office/drawing/2014/main" id="{7FCD966E-2B71-0F43-8443-E3372F4182D1}"/>
              </a:ext>
            </a:extLst>
          </p:cNvPr>
          <p:cNvSpPr>
            <a:spLocks noGrp="1"/>
          </p:cNvSpPr>
          <p:nvPr>
            <p:ph type="body" sz="quarter" idx="53"/>
          </p:nvPr>
        </p:nvSpPr>
        <p:spPr>
          <a:xfrm>
            <a:off x="9090108" y="2691010"/>
            <a:ext cx="2433600" cy="801045"/>
          </a:xfrm>
        </p:spPr>
        <p:txBody>
          <a:bodyPr/>
          <a:lstStyle>
            <a:lvl1pPr>
              <a:lnSpc>
                <a:spcPct val="110000"/>
              </a:lnSpc>
              <a:spcBef>
                <a:spcPts val="600"/>
              </a:spcBef>
              <a:defRPr sz="1000"/>
            </a:lvl1pPr>
          </a:lstStyle>
          <a:p>
            <a:pPr lvl="0"/>
            <a:endParaRPr lang="en-AU" dirty="0"/>
          </a:p>
        </p:txBody>
      </p:sp>
      <p:sp>
        <p:nvSpPr>
          <p:cNvPr id="66" name="Text Placeholder 11">
            <a:extLst>
              <a:ext uri="{FF2B5EF4-FFF2-40B4-BE49-F238E27FC236}">
                <a16:creationId xmlns:a16="http://schemas.microsoft.com/office/drawing/2014/main" id="{E8205795-2837-D141-8B48-C13B18EE617A}"/>
              </a:ext>
            </a:extLst>
          </p:cNvPr>
          <p:cNvSpPr>
            <a:spLocks noGrp="1"/>
          </p:cNvSpPr>
          <p:nvPr>
            <p:ph type="body" sz="quarter" idx="54"/>
          </p:nvPr>
        </p:nvSpPr>
        <p:spPr>
          <a:xfrm>
            <a:off x="9090108" y="4589884"/>
            <a:ext cx="2433600" cy="801045"/>
          </a:xfrm>
        </p:spPr>
        <p:txBody>
          <a:bodyPr/>
          <a:lstStyle>
            <a:lvl1pPr>
              <a:lnSpc>
                <a:spcPct val="110000"/>
              </a:lnSpc>
              <a:spcBef>
                <a:spcPts val="600"/>
              </a:spcBef>
              <a:defRPr sz="1000"/>
            </a:lvl1pPr>
          </a:lstStyle>
          <a:p>
            <a:pPr lvl="0"/>
            <a:endParaRPr lang="en-AU" dirty="0"/>
          </a:p>
        </p:txBody>
      </p:sp>
    </p:spTree>
    <p:extLst>
      <p:ext uri="{BB962C8B-B14F-4D97-AF65-F5344CB8AC3E}">
        <p14:creationId xmlns:p14="http://schemas.microsoft.com/office/powerpoint/2010/main" val="3667709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Opt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2E6084-6BD7-9A40-A5A2-B2D580C0CE2E}"/>
              </a:ext>
            </a:extLst>
          </p:cNvPr>
          <p:cNvSpPr/>
          <p:nvPr userDrawn="1"/>
        </p:nvSpPr>
        <p:spPr>
          <a:xfrm>
            <a:off x="6325386" y="0"/>
            <a:ext cx="586661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EBE262F2-4B0E-0040-8A8E-64023CB11E81}"/>
              </a:ext>
            </a:extLst>
          </p:cNvPr>
          <p:cNvSpPr>
            <a:spLocks noGrp="1"/>
          </p:cNvSpPr>
          <p:nvPr>
            <p:ph type="title"/>
          </p:nvPr>
        </p:nvSpPr>
        <p:spPr>
          <a:xfrm>
            <a:off x="695325" y="512763"/>
            <a:ext cx="5220000" cy="1203832"/>
          </a:xfrm>
        </p:spPr>
        <p:txBody>
          <a:bodyPr anchor="b" anchorCtr="0"/>
          <a:lstStyle/>
          <a:p>
            <a:r>
              <a:rPr lang="en-US" dirty="0"/>
              <a:t>Click to edit Master title style</a:t>
            </a:r>
            <a:endParaRPr lang="en-AU" dirty="0"/>
          </a:p>
        </p:txBody>
      </p:sp>
      <p:sp>
        <p:nvSpPr>
          <p:cNvPr id="8" name="Content Placeholder 11">
            <a:extLst>
              <a:ext uri="{FF2B5EF4-FFF2-40B4-BE49-F238E27FC236}">
                <a16:creationId xmlns:a16="http://schemas.microsoft.com/office/drawing/2014/main" id="{E0D9CBC1-2CD4-A14F-887E-4C3D2BA6DC25}"/>
              </a:ext>
            </a:extLst>
          </p:cNvPr>
          <p:cNvSpPr>
            <a:spLocks noGrp="1"/>
          </p:cNvSpPr>
          <p:nvPr>
            <p:ph sz="quarter" idx="15"/>
          </p:nvPr>
        </p:nvSpPr>
        <p:spPr>
          <a:xfrm>
            <a:off x="695325" y="1858963"/>
            <a:ext cx="5220000" cy="3701699"/>
          </a:xfrm>
        </p:spPr>
        <p:txBody>
          <a:bodyPr lIns="0" tIns="0" r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hart Placeholder 8">
            <a:extLst>
              <a:ext uri="{FF2B5EF4-FFF2-40B4-BE49-F238E27FC236}">
                <a16:creationId xmlns:a16="http://schemas.microsoft.com/office/drawing/2014/main" id="{D07C35CD-6A55-4A44-8670-FC642BF0B7ED}"/>
              </a:ext>
            </a:extLst>
          </p:cNvPr>
          <p:cNvSpPr>
            <a:spLocks noGrp="1"/>
          </p:cNvSpPr>
          <p:nvPr>
            <p:ph type="chart" sz="quarter" idx="16" hasCustomPrompt="1"/>
          </p:nvPr>
        </p:nvSpPr>
        <p:spPr>
          <a:xfrm>
            <a:off x="6966408" y="728664"/>
            <a:ext cx="4530267" cy="4840864"/>
          </a:xfrm>
        </p:spPr>
        <p:txBody>
          <a:bodyPr tIns="1980000"/>
          <a:lstStyle>
            <a:lvl1pPr algn="ctr">
              <a:defRPr sz="1200"/>
            </a:lvl1pPr>
          </a:lstStyle>
          <a:p>
            <a:r>
              <a:rPr lang="en-AU" dirty="0"/>
              <a:t>Click icon to insert chart</a:t>
            </a:r>
          </a:p>
        </p:txBody>
      </p:sp>
      <p:sp>
        <p:nvSpPr>
          <p:cNvPr id="6" name="Footer Placeholder 5">
            <a:extLst>
              <a:ext uri="{FF2B5EF4-FFF2-40B4-BE49-F238E27FC236}">
                <a16:creationId xmlns:a16="http://schemas.microsoft.com/office/drawing/2014/main" id="{877C511F-0495-064F-A5FA-185157B9D9DC}"/>
              </a:ext>
            </a:extLst>
          </p:cNvPr>
          <p:cNvSpPr>
            <a:spLocks noGrp="1"/>
          </p:cNvSpPr>
          <p:nvPr>
            <p:ph type="ftr" sz="quarter" idx="17"/>
          </p:nvPr>
        </p:nvSpPr>
        <p:spPr/>
        <p:txBody>
          <a:bodyPr/>
          <a:lstStyle/>
          <a:p>
            <a:r>
              <a:rPr lang="en-AU"/>
              <a:t>Clinical Excellence Commission</a:t>
            </a:r>
            <a:endParaRPr lang="en-AU" dirty="0"/>
          </a:p>
        </p:txBody>
      </p:sp>
      <p:sp>
        <p:nvSpPr>
          <p:cNvPr id="10" name="Slide Number Placeholder 9">
            <a:extLst>
              <a:ext uri="{FF2B5EF4-FFF2-40B4-BE49-F238E27FC236}">
                <a16:creationId xmlns:a16="http://schemas.microsoft.com/office/drawing/2014/main" id="{1C6561ED-C2A8-DB4B-977B-34BD9FB4D840}"/>
              </a:ext>
            </a:extLst>
          </p:cNvPr>
          <p:cNvSpPr>
            <a:spLocks noGrp="1"/>
          </p:cNvSpPr>
          <p:nvPr>
            <p:ph type="sldNum" sz="quarter" idx="18"/>
          </p:nvPr>
        </p:nvSpPr>
        <p:spPr/>
        <p:txBody>
          <a:bodyPr/>
          <a:lstStyle/>
          <a:p>
            <a:fld id="{84D3DED8-CEC3-1449-A2AB-4F5665AE0AC9}" type="slidenum">
              <a:rPr lang="en-AU" smtClean="0"/>
              <a:t>‹#›</a:t>
            </a:fld>
            <a:endParaRPr lang="en-AU" dirty="0"/>
          </a:p>
        </p:txBody>
      </p:sp>
      <p:pic>
        <p:nvPicPr>
          <p:cNvPr id="11" name="Picture 10">
            <a:extLst>
              <a:ext uri="{FF2B5EF4-FFF2-40B4-BE49-F238E27FC236}">
                <a16:creationId xmlns:a16="http://schemas.microsoft.com/office/drawing/2014/main" id="{024485E1-4962-0B47-9A81-E1E2AA0B56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097" y="5775529"/>
            <a:ext cx="2078103" cy="678687"/>
          </a:xfrm>
          <a:prstGeom prst="rect">
            <a:avLst/>
          </a:prstGeom>
        </p:spPr>
      </p:pic>
    </p:spTree>
    <p:extLst>
      <p:ext uri="{BB962C8B-B14F-4D97-AF65-F5344CB8AC3E}">
        <p14:creationId xmlns:p14="http://schemas.microsoft.com/office/powerpoint/2010/main" val="2799164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Opt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2E6084-6BD7-9A40-A5A2-B2D580C0CE2E}"/>
              </a:ext>
            </a:extLst>
          </p:cNvPr>
          <p:cNvSpPr/>
          <p:nvPr userDrawn="1"/>
        </p:nvSpPr>
        <p:spPr>
          <a:xfrm>
            <a:off x="6325386" y="0"/>
            <a:ext cx="586661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EBE262F2-4B0E-0040-8A8E-64023CB11E81}"/>
              </a:ext>
            </a:extLst>
          </p:cNvPr>
          <p:cNvSpPr>
            <a:spLocks noGrp="1"/>
          </p:cNvSpPr>
          <p:nvPr>
            <p:ph type="title"/>
          </p:nvPr>
        </p:nvSpPr>
        <p:spPr>
          <a:xfrm>
            <a:off x="695325" y="512763"/>
            <a:ext cx="5220000" cy="1203832"/>
          </a:xfrm>
        </p:spPr>
        <p:txBody>
          <a:bodyPr anchor="b" anchorCtr="0"/>
          <a:lstStyle/>
          <a:p>
            <a:r>
              <a:rPr lang="en-US" dirty="0"/>
              <a:t>Click to edit Master title style</a:t>
            </a:r>
            <a:endParaRPr lang="en-AU" dirty="0"/>
          </a:p>
        </p:txBody>
      </p:sp>
      <p:sp>
        <p:nvSpPr>
          <p:cNvPr id="8" name="Content Placeholder 11">
            <a:extLst>
              <a:ext uri="{FF2B5EF4-FFF2-40B4-BE49-F238E27FC236}">
                <a16:creationId xmlns:a16="http://schemas.microsoft.com/office/drawing/2014/main" id="{E0D9CBC1-2CD4-A14F-887E-4C3D2BA6DC25}"/>
              </a:ext>
            </a:extLst>
          </p:cNvPr>
          <p:cNvSpPr>
            <a:spLocks noGrp="1"/>
          </p:cNvSpPr>
          <p:nvPr>
            <p:ph sz="quarter" idx="15"/>
          </p:nvPr>
        </p:nvSpPr>
        <p:spPr>
          <a:xfrm>
            <a:off x="695325" y="1858963"/>
            <a:ext cx="5220000" cy="3701699"/>
          </a:xfrm>
        </p:spPr>
        <p:txBody>
          <a:bodyPr lIns="0" tIns="0" r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hart Placeholder 8">
            <a:extLst>
              <a:ext uri="{FF2B5EF4-FFF2-40B4-BE49-F238E27FC236}">
                <a16:creationId xmlns:a16="http://schemas.microsoft.com/office/drawing/2014/main" id="{D07C35CD-6A55-4A44-8670-FC642BF0B7ED}"/>
              </a:ext>
            </a:extLst>
          </p:cNvPr>
          <p:cNvSpPr>
            <a:spLocks noGrp="1"/>
          </p:cNvSpPr>
          <p:nvPr>
            <p:ph type="chart" sz="quarter" idx="16" hasCustomPrompt="1"/>
          </p:nvPr>
        </p:nvSpPr>
        <p:spPr>
          <a:xfrm>
            <a:off x="6966408" y="728663"/>
            <a:ext cx="4530267" cy="2270384"/>
          </a:xfrm>
        </p:spPr>
        <p:txBody>
          <a:bodyPr tIns="720000"/>
          <a:lstStyle>
            <a:lvl1pPr algn="ctr">
              <a:defRPr sz="1200"/>
            </a:lvl1pPr>
          </a:lstStyle>
          <a:p>
            <a:r>
              <a:rPr lang="en-AU" dirty="0"/>
              <a:t>Click icon to insert chart</a:t>
            </a:r>
          </a:p>
        </p:txBody>
      </p:sp>
      <p:sp>
        <p:nvSpPr>
          <p:cNvPr id="10" name="Chart Placeholder 8">
            <a:extLst>
              <a:ext uri="{FF2B5EF4-FFF2-40B4-BE49-F238E27FC236}">
                <a16:creationId xmlns:a16="http://schemas.microsoft.com/office/drawing/2014/main" id="{FE9474CA-19D9-C341-B8EE-EE1752B6FECB}"/>
              </a:ext>
            </a:extLst>
          </p:cNvPr>
          <p:cNvSpPr>
            <a:spLocks noGrp="1"/>
          </p:cNvSpPr>
          <p:nvPr>
            <p:ph type="chart" sz="quarter" idx="17" hasCustomPrompt="1"/>
          </p:nvPr>
        </p:nvSpPr>
        <p:spPr>
          <a:xfrm>
            <a:off x="6966408" y="3284029"/>
            <a:ext cx="4530267" cy="2285498"/>
          </a:xfrm>
        </p:spPr>
        <p:txBody>
          <a:bodyPr tIns="720000"/>
          <a:lstStyle>
            <a:lvl1pPr algn="ctr">
              <a:defRPr sz="1200"/>
            </a:lvl1pPr>
          </a:lstStyle>
          <a:p>
            <a:r>
              <a:rPr lang="en-AU" dirty="0"/>
              <a:t>Click icon to insert chart</a:t>
            </a:r>
          </a:p>
        </p:txBody>
      </p:sp>
      <p:sp>
        <p:nvSpPr>
          <p:cNvPr id="6" name="Footer Placeholder 5">
            <a:extLst>
              <a:ext uri="{FF2B5EF4-FFF2-40B4-BE49-F238E27FC236}">
                <a16:creationId xmlns:a16="http://schemas.microsoft.com/office/drawing/2014/main" id="{A98E9BD2-ECD1-A449-9CA2-757E5A3BF408}"/>
              </a:ext>
            </a:extLst>
          </p:cNvPr>
          <p:cNvSpPr>
            <a:spLocks noGrp="1"/>
          </p:cNvSpPr>
          <p:nvPr>
            <p:ph type="ftr" sz="quarter" idx="18"/>
          </p:nvPr>
        </p:nvSpPr>
        <p:spPr/>
        <p:txBody>
          <a:bodyPr/>
          <a:lstStyle/>
          <a:p>
            <a:r>
              <a:rPr lang="en-AU"/>
              <a:t>Clinical Excellence Commission</a:t>
            </a:r>
            <a:endParaRPr lang="en-AU" dirty="0"/>
          </a:p>
        </p:txBody>
      </p:sp>
      <p:sp>
        <p:nvSpPr>
          <p:cNvPr id="11" name="Slide Number Placeholder 10">
            <a:extLst>
              <a:ext uri="{FF2B5EF4-FFF2-40B4-BE49-F238E27FC236}">
                <a16:creationId xmlns:a16="http://schemas.microsoft.com/office/drawing/2014/main" id="{EAFDB584-B706-8449-8EC5-5F13D886FF65}"/>
              </a:ext>
            </a:extLst>
          </p:cNvPr>
          <p:cNvSpPr>
            <a:spLocks noGrp="1"/>
          </p:cNvSpPr>
          <p:nvPr>
            <p:ph type="sldNum" sz="quarter" idx="19"/>
          </p:nvPr>
        </p:nvSpPr>
        <p:spPr/>
        <p:txBody>
          <a:bodyPr/>
          <a:lstStyle/>
          <a:p>
            <a:fld id="{84D3DED8-CEC3-1449-A2AB-4F5665AE0AC9}" type="slidenum">
              <a:rPr lang="en-AU" smtClean="0"/>
              <a:t>‹#›</a:t>
            </a:fld>
            <a:endParaRPr lang="en-AU" dirty="0"/>
          </a:p>
        </p:txBody>
      </p:sp>
      <p:pic>
        <p:nvPicPr>
          <p:cNvPr id="12" name="Picture 11">
            <a:extLst>
              <a:ext uri="{FF2B5EF4-FFF2-40B4-BE49-F238E27FC236}">
                <a16:creationId xmlns:a16="http://schemas.microsoft.com/office/drawing/2014/main" id="{B6DFFC1E-177E-E344-B71A-9B94A61C988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097" y="5775529"/>
            <a:ext cx="2078103" cy="678687"/>
          </a:xfrm>
          <a:prstGeom prst="rect">
            <a:avLst/>
          </a:prstGeom>
        </p:spPr>
      </p:pic>
    </p:spTree>
    <p:extLst>
      <p:ext uri="{BB962C8B-B14F-4D97-AF65-F5344CB8AC3E}">
        <p14:creationId xmlns:p14="http://schemas.microsoft.com/office/powerpoint/2010/main" val="3810265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EC39399-7E71-0343-BDF9-7AFA171646C8}"/>
              </a:ext>
            </a:extLst>
          </p:cNvPr>
          <p:cNvSpPr>
            <a:spLocks noGrp="1"/>
          </p:cNvSpPr>
          <p:nvPr userDrawn="1">
            <p:ph type="ftr" sz="quarter" idx="10"/>
          </p:nvPr>
        </p:nvSpPr>
        <p:spPr/>
        <p:txBody>
          <a:bodyPr/>
          <a:lstStyle>
            <a:lvl1pPr>
              <a:defRPr>
                <a:solidFill>
                  <a:schemeClr val="bg1"/>
                </a:solidFill>
              </a:defRPr>
            </a:lvl1pPr>
          </a:lstStyle>
          <a:p>
            <a:r>
              <a:rPr lang="en-AU" dirty="0"/>
              <a:t>Clinical Excellence Commission</a:t>
            </a:r>
          </a:p>
        </p:txBody>
      </p:sp>
      <p:sp>
        <p:nvSpPr>
          <p:cNvPr id="4" name="Slide Number Placeholder 3">
            <a:extLst>
              <a:ext uri="{FF2B5EF4-FFF2-40B4-BE49-F238E27FC236}">
                <a16:creationId xmlns:a16="http://schemas.microsoft.com/office/drawing/2014/main" id="{B6651742-9387-7945-B9F4-50422F00B6BE}"/>
              </a:ext>
            </a:extLst>
          </p:cNvPr>
          <p:cNvSpPr>
            <a:spLocks noGrp="1"/>
          </p:cNvSpPr>
          <p:nvPr userDrawn="1">
            <p:ph type="sldNum" sz="quarter" idx="11"/>
          </p:nvPr>
        </p:nvSpPr>
        <p:spPr/>
        <p:txBody>
          <a:bodyPr/>
          <a:lstStyle>
            <a:lvl1pPr>
              <a:defRPr>
                <a:solidFill>
                  <a:schemeClr val="bg1"/>
                </a:solidFill>
              </a:defRPr>
            </a:lvl1pPr>
          </a:lstStyle>
          <a:p>
            <a:fld id="{84D3DED8-CEC3-1449-A2AB-4F5665AE0AC9}" type="slidenum">
              <a:rPr lang="en-AU" smtClean="0"/>
              <a:pPr/>
              <a:t>‹#›</a:t>
            </a:fld>
            <a:endParaRPr lang="en-AU" dirty="0"/>
          </a:p>
        </p:txBody>
      </p:sp>
      <p:sp>
        <p:nvSpPr>
          <p:cNvPr id="5" name="Freeform 4">
            <a:extLst>
              <a:ext uri="{FF2B5EF4-FFF2-40B4-BE49-F238E27FC236}">
                <a16:creationId xmlns:a16="http://schemas.microsoft.com/office/drawing/2014/main" id="{6C1BCC8B-B276-9143-B16C-A1B76A98E77D}"/>
              </a:ext>
            </a:extLst>
          </p:cNvPr>
          <p:cNvSpPr>
            <a:spLocks noChangeArrowheads="1"/>
          </p:cNvSpPr>
          <p:nvPr userDrawn="1"/>
        </p:nvSpPr>
        <p:spPr bwMode="auto">
          <a:xfrm>
            <a:off x="690609" y="4259602"/>
            <a:ext cx="362027" cy="361825"/>
          </a:xfrm>
          <a:custGeom>
            <a:avLst/>
            <a:gdLst>
              <a:gd name="T0" fmla="*/ 3945 w 7871"/>
              <a:gd name="T1" fmla="*/ 0 h 7869"/>
              <a:gd name="T2" fmla="*/ 3945 w 7871"/>
              <a:gd name="T3" fmla="*/ 0 h 7869"/>
              <a:gd name="T4" fmla="*/ 5875 w 7871"/>
              <a:gd name="T5" fmla="*/ 509 h 7869"/>
              <a:gd name="T6" fmla="*/ 7339 w 7871"/>
              <a:gd name="T7" fmla="*/ 1951 h 7869"/>
              <a:gd name="T8" fmla="*/ 7870 w 7871"/>
              <a:gd name="T9" fmla="*/ 3924 h 7869"/>
              <a:gd name="T10" fmla="*/ 7361 w 7871"/>
              <a:gd name="T11" fmla="*/ 5895 h 7869"/>
              <a:gd name="T12" fmla="*/ 5896 w 7871"/>
              <a:gd name="T13" fmla="*/ 7338 h 7869"/>
              <a:gd name="T14" fmla="*/ 3945 w 7871"/>
              <a:gd name="T15" fmla="*/ 7868 h 7869"/>
              <a:gd name="T16" fmla="*/ 1973 w 7871"/>
              <a:gd name="T17" fmla="*/ 7338 h 7869"/>
              <a:gd name="T18" fmla="*/ 530 w 7871"/>
              <a:gd name="T19" fmla="*/ 5895 h 7869"/>
              <a:gd name="T20" fmla="*/ 0 w 7871"/>
              <a:gd name="T21" fmla="*/ 3924 h 7869"/>
              <a:gd name="T22" fmla="*/ 530 w 7871"/>
              <a:gd name="T23" fmla="*/ 1951 h 7869"/>
              <a:gd name="T24" fmla="*/ 2015 w 7871"/>
              <a:gd name="T25" fmla="*/ 509 h 7869"/>
              <a:gd name="T26" fmla="*/ 3945 w 7871"/>
              <a:gd name="T27" fmla="*/ 0 h 7869"/>
              <a:gd name="T28" fmla="*/ 3097 w 7871"/>
              <a:gd name="T29" fmla="*/ 5789 h 7869"/>
              <a:gd name="T30" fmla="*/ 3097 w 7871"/>
              <a:gd name="T31" fmla="*/ 5789 h 7869"/>
              <a:gd name="T32" fmla="*/ 4836 w 7871"/>
              <a:gd name="T33" fmla="*/ 5153 h 7869"/>
              <a:gd name="T34" fmla="*/ 5621 w 7871"/>
              <a:gd name="T35" fmla="*/ 4008 h 7869"/>
              <a:gd name="T36" fmla="*/ 5770 w 7871"/>
              <a:gd name="T37" fmla="*/ 3160 h 7869"/>
              <a:gd name="T38" fmla="*/ 5770 w 7871"/>
              <a:gd name="T39" fmla="*/ 2991 h 7869"/>
              <a:gd name="T40" fmla="*/ 6024 w 7871"/>
              <a:gd name="T41" fmla="*/ 2757 h 7869"/>
              <a:gd name="T42" fmla="*/ 6236 w 7871"/>
              <a:gd name="T43" fmla="*/ 2503 h 7869"/>
              <a:gd name="T44" fmla="*/ 6236 w 7871"/>
              <a:gd name="T45" fmla="*/ 2503 h 7869"/>
              <a:gd name="T46" fmla="*/ 5706 w 7871"/>
              <a:gd name="T47" fmla="*/ 2651 h 7869"/>
              <a:gd name="T48" fmla="*/ 5706 w 7871"/>
              <a:gd name="T49" fmla="*/ 2630 h 7869"/>
              <a:gd name="T50" fmla="*/ 5896 w 7871"/>
              <a:gd name="T51" fmla="*/ 2481 h 7869"/>
              <a:gd name="T52" fmla="*/ 6109 w 7871"/>
              <a:gd name="T53" fmla="*/ 2121 h 7869"/>
              <a:gd name="T54" fmla="*/ 5727 w 7871"/>
              <a:gd name="T55" fmla="*/ 2291 h 7869"/>
              <a:gd name="T56" fmla="*/ 5515 w 7871"/>
              <a:gd name="T57" fmla="*/ 2355 h 7869"/>
              <a:gd name="T58" fmla="*/ 4836 w 7871"/>
              <a:gd name="T59" fmla="*/ 2057 h 7869"/>
              <a:gd name="T60" fmla="*/ 4157 w 7871"/>
              <a:gd name="T61" fmla="*/ 2333 h 7869"/>
              <a:gd name="T62" fmla="*/ 3882 w 7871"/>
              <a:gd name="T63" fmla="*/ 2991 h 7869"/>
              <a:gd name="T64" fmla="*/ 3903 w 7871"/>
              <a:gd name="T65" fmla="*/ 3203 h 7869"/>
              <a:gd name="T66" fmla="*/ 3500 w 7871"/>
              <a:gd name="T67" fmla="*/ 3160 h 7869"/>
              <a:gd name="T68" fmla="*/ 2587 w 7871"/>
              <a:gd name="T69" fmla="*/ 2779 h 7869"/>
              <a:gd name="T70" fmla="*/ 1951 w 7871"/>
              <a:gd name="T71" fmla="*/ 2227 h 7869"/>
              <a:gd name="T72" fmla="*/ 1846 w 7871"/>
              <a:gd name="T73" fmla="*/ 2694 h 7869"/>
              <a:gd name="T74" fmla="*/ 2057 w 7871"/>
              <a:gd name="T75" fmla="*/ 3309 h 7869"/>
              <a:gd name="T76" fmla="*/ 2248 w 7871"/>
              <a:gd name="T77" fmla="*/ 3479 h 7869"/>
              <a:gd name="T78" fmla="*/ 2248 w 7871"/>
              <a:gd name="T79" fmla="*/ 3479 h 7869"/>
              <a:gd name="T80" fmla="*/ 1824 w 7871"/>
              <a:gd name="T81" fmla="*/ 3373 h 7869"/>
              <a:gd name="T82" fmla="*/ 2121 w 7871"/>
              <a:gd name="T83" fmla="*/ 4071 h 7869"/>
              <a:gd name="T84" fmla="*/ 2440 w 7871"/>
              <a:gd name="T85" fmla="*/ 4262 h 7869"/>
              <a:gd name="T86" fmla="*/ 2566 w 7871"/>
              <a:gd name="T87" fmla="*/ 4305 h 7869"/>
              <a:gd name="T88" fmla="*/ 2461 w 7871"/>
              <a:gd name="T89" fmla="*/ 4326 h 7869"/>
              <a:gd name="T90" fmla="*/ 2355 w 7871"/>
              <a:gd name="T91" fmla="*/ 4347 h 7869"/>
              <a:gd name="T92" fmla="*/ 2312 w 7871"/>
              <a:gd name="T93" fmla="*/ 4347 h 7869"/>
              <a:gd name="T94" fmla="*/ 2163 w 7871"/>
              <a:gd name="T95" fmla="*/ 4326 h 7869"/>
              <a:gd name="T96" fmla="*/ 2545 w 7871"/>
              <a:gd name="T97" fmla="*/ 4814 h 7869"/>
              <a:gd name="T98" fmla="*/ 3033 w 7871"/>
              <a:gd name="T99" fmla="*/ 4984 h 7869"/>
              <a:gd name="T100" fmla="*/ 2757 w 7871"/>
              <a:gd name="T101" fmla="*/ 5153 h 7869"/>
              <a:gd name="T102" fmla="*/ 1909 w 7871"/>
              <a:gd name="T103" fmla="*/ 5386 h 7869"/>
              <a:gd name="T104" fmla="*/ 1633 w 7871"/>
              <a:gd name="T105" fmla="*/ 5365 h 7869"/>
              <a:gd name="T106" fmla="*/ 3097 w 7871"/>
              <a:gd name="T107" fmla="*/ 5789 h 7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71" h="7869">
                <a:moveTo>
                  <a:pt x="3945" y="0"/>
                </a:moveTo>
                <a:lnTo>
                  <a:pt x="3945" y="0"/>
                </a:lnTo>
                <a:cubicBezTo>
                  <a:pt x="4603" y="0"/>
                  <a:pt x="5239" y="170"/>
                  <a:pt x="5875" y="509"/>
                </a:cubicBezTo>
                <a:cubicBezTo>
                  <a:pt x="6490" y="827"/>
                  <a:pt x="6999" y="1315"/>
                  <a:pt x="7339" y="1951"/>
                </a:cubicBezTo>
                <a:cubicBezTo>
                  <a:pt x="7700" y="2587"/>
                  <a:pt x="7870" y="3245"/>
                  <a:pt x="7870" y="3924"/>
                </a:cubicBezTo>
                <a:cubicBezTo>
                  <a:pt x="7870" y="4623"/>
                  <a:pt x="7700" y="5259"/>
                  <a:pt x="7361" y="5895"/>
                </a:cubicBezTo>
                <a:cubicBezTo>
                  <a:pt x="7021" y="6511"/>
                  <a:pt x="6533" y="6998"/>
                  <a:pt x="5896" y="7338"/>
                </a:cubicBezTo>
                <a:cubicBezTo>
                  <a:pt x="5282" y="7699"/>
                  <a:pt x="4624" y="7868"/>
                  <a:pt x="3945" y="7868"/>
                </a:cubicBezTo>
                <a:cubicBezTo>
                  <a:pt x="3266" y="7868"/>
                  <a:pt x="2609" y="7699"/>
                  <a:pt x="1973" y="7338"/>
                </a:cubicBezTo>
                <a:cubicBezTo>
                  <a:pt x="1358" y="6998"/>
                  <a:pt x="870" y="6511"/>
                  <a:pt x="530" y="5895"/>
                </a:cubicBezTo>
                <a:cubicBezTo>
                  <a:pt x="170" y="5259"/>
                  <a:pt x="0" y="4623"/>
                  <a:pt x="0" y="3924"/>
                </a:cubicBezTo>
                <a:cubicBezTo>
                  <a:pt x="0" y="3245"/>
                  <a:pt x="191" y="2587"/>
                  <a:pt x="530" y="1951"/>
                </a:cubicBezTo>
                <a:cubicBezTo>
                  <a:pt x="891" y="1315"/>
                  <a:pt x="1379" y="827"/>
                  <a:pt x="2015" y="509"/>
                </a:cubicBezTo>
                <a:cubicBezTo>
                  <a:pt x="2630" y="170"/>
                  <a:pt x="3266" y="0"/>
                  <a:pt x="3945" y="0"/>
                </a:cubicBezTo>
                <a:close/>
                <a:moveTo>
                  <a:pt x="3097" y="5789"/>
                </a:moveTo>
                <a:lnTo>
                  <a:pt x="3097" y="5789"/>
                </a:lnTo>
                <a:cubicBezTo>
                  <a:pt x="3733" y="5789"/>
                  <a:pt x="4327" y="5578"/>
                  <a:pt x="4836" y="5153"/>
                </a:cubicBezTo>
                <a:cubicBezTo>
                  <a:pt x="5197" y="4835"/>
                  <a:pt x="5451" y="4453"/>
                  <a:pt x="5621" y="4008"/>
                </a:cubicBezTo>
                <a:cubicBezTo>
                  <a:pt x="5727" y="3690"/>
                  <a:pt x="5770" y="3415"/>
                  <a:pt x="5770" y="3160"/>
                </a:cubicBezTo>
                <a:cubicBezTo>
                  <a:pt x="5770" y="2991"/>
                  <a:pt x="5770" y="2991"/>
                  <a:pt x="5770" y="2991"/>
                </a:cubicBezTo>
                <a:cubicBezTo>
                  <a:pt x="5833" y="2948"/>
                  <a:pt x="5918" y="2885"/>
                  <a:pt x="6024" y="2757"/>
                </a:cubicBezTo>
                <a:cubicBezTo>
                  <a:pt x="6130" y="2672"/>
                  <a:pt x="6194" y="2587"/>
                  <a:pt x="6236" y="2503"/>
                </a:cubicBezTo>
                <a:lnTo>
                  <a:pt x="6236" y="2503"/>
                </a:lnTo>
                <a:cubicBezTo>
                  <a:pt x="6003" y="2609"/>
                  <a:pt x="5812" y="2651"/>
                  <a:pt x="5706" y="2651"/>
                </a:cubicBezTo>
                <a:cubicBezTo>
                  <a:pt x="5706" y="2630"/>
                  <a:pt x="5706" y="2630"/>
                  <a:pt x="5706" y="2630"/>
                </a:cubicBezTo>
                <a:cubicBezTo>
                  <a:pt x="5749" y="2630"/>
                  <a:pt x="5812" y="2566"/>
                  <a:pt x="5896" y="2481"/>
                </a:cubicBezTo>
                <a:cubicBezTo>
                  <a:pt x="6003" y="2355"/>
                  <a:pt x="6066" y="2248"/>
                  <a:pt x="6109" y="2121"/>
                </a:cubicBezTo>
                <a:cubicBezTo>
                  <a:pt x="5981" y="2206"/>
                  <a:pt x="5854" y="2248"/>
                  <a:pt x="5727" y="2291"/>
                </a:cubicBezTo>
                <a:cubicBezTo>
                  <a:pt x="5600" y="2333"/>
                  <a:pt x="5536" y="2355"/>
                  <a:pt x="5515" y="2355"/>
                </a:cubicBezTo>
                <a:cubicBezTo>
                  <a:pt x="5303" y="2163"/>
                  <a:pt x="5070" y="2057"/>
                  <a:pt x="4836" y="2057"/>
                </a:cubicBezTo>
                <a:cubicBezTo>
                  <a:pt x="4582" y="2057"/>
                  <a:pt x="4348" y="2142"/>
                  <a:pt x="4157" y="2333"/>
                </a:cubicBezTo>
                <a:cubicBezTo>
                  <a:pt x="3967" y="2524"/>
                  <a:pt x="3882" y="2736"/>
                  <a:pt x="3882" y="2991"/>
                </a:cubicBezTo>
                <a:cubicBezTo>
                  <a:pt x="3882" y="3054"/>
                  <a:pt x="3882" y="3139"/>
                  <a:pt x="3903" y="3203"/>
                </a:cubicBezTo>
                <a:cubicBezTo>
                  <a:pt x="3839" y="3203"/>
                  <a:pt x="3690" y="3203"/>
                  <a:pt x="3500" y="3160"/>
                </a:cubicBezTo>
                <a:cubicBezTo>
                  <a:pt x="3139" y="3075"/>
                  <a:pt x="2842" y="2948"/>
                  <a:pt x="2587" y="2779"/>
                </a:cubicBezTo>
                <a:cubicBezTo>
                  <a:pt x="2397" y="2672"/>
                  <a:pt x="2185" y="2481"/>
                  <a:pt x="1951" y="2227"/>
                </a:cubicBezTo>
                <a:cubicBezTo>
                  <a:pt x="1867" y="2376"/>
                  <a:pt x="1846" y="2545"/>
                  <a:pt x="1846" y="2694"/>
                </a:cubicBezTo>
                <a:cubicBezTo>
                  <a:pt x="1846" y="2927"/>
                  <a:pt x="1909" y="3118"/>
                  <a:pt x="2057" y="3309"/>
                </a:cubicBezTo>
                <a:cubicBezTo>
                  <a:pt x="2142" y="3394"/>
                  <a:pt x="2206" y="3458"/>
                  <a:pt x="2248" y="3479"/>
                </a:cubicBezTo>
                <a:lnTo>
                  <a:pt x="2248" y="3479"/>
                </a:lnTo>
                <a:cubicBezTo>
                  <a:pt x="2121" y="3479"/>
                  <a:pt x="1973" y="3458"/>
                  <a:pt x="1824" y="3373"/>
                </a:cubicBezTo>
                <a:cubicBezTo>
                  <a:pt x="1824" y="3627"/>
                  <a:pt x="1930" y="3860"/>
                  <a:pt x="2121" y="4071"/>
                </a:cubicBezTo>
                <a:cubicBezTo>
                  <a:pt x="2227" y="4177"/>
                  <a:pt x="2333" y="4241"/>
                  <a:pt x="2440" y="4262"/>
                </a:cubicBezTo>
                <a:cubicBezTo>
                  <a:pt x="2503" y="4283"/>
                  <a:pt x="2566" y="4305"/>
                  <a:pt x="2566" y="4305"/>
                </a:cubicBezTo>
                <a:cubicBezTo>
                  <a:pt x="2566" y="4305"/>
                  <a:pt x="2545" y="4326"/>
                  <a:pt x="2461" y="4326"/>
                </a:cubicBezTo>
                <a:cubicBezTo>
                  <a:pt x="2355" y="4347"/>
                  <a:pt x="2355" y="4347"/>
                  <a:pt x="2355" y="4347"/>
                </a:cubicBezTo>
                <a:cubicBezTo>
                  <a:pt x="2312" y="4347"/>
                  <a:pt x="2312" y="4347"/>
                  <a:pt x="2312" y="4347"/>
                </a:cubicBezTo>
                <a:cubicBezTo>
                  <a:pt x="2270" y="4347"/>
                  <a:pt x="2227" y="4326"/>
                  <a:pt x="2163" y="4326"/>
                </a:cubicBezTo>
                <a:cubicBezTo>
                  <a:pt x="2227" y="4538"/>
                  <a:pt x="2355" y="4707"/>
                  <a:pt x="2545" y="4814"/>
                </a:cubicBezTo>
                <a:cubicBezTo>
                  <a:pt x="2715" y="4920"/>
                  <a:pt x="2864" y="4984"/>
                  <a:pt x="3033" y="4984"/>
                </a:cubicBezTo>
                <a:cubicBezTo>
                  <a:pt x="2949" y="5047"/>
                  <a:pt x="2842" y="5111"/>
                  <a:pt x="2757" y="5153"/>
                </a:cubicBezTo>
                <a:cubicBezTo>
                  <a:pt x="2482" y="5301"/>
                  <a:pt x="2185" y="5386"/>
                  <a:pt x="1909" y="5386"/>
                </a:cubicBezTo>
                <a:cubicBezTo>
                  <a:pt x="1782" y="5386"/>
                  <a:pt x="1697" y="5365"/>
                  <a:pt x="1633" y="5365"/>
                </a:cubicBezTo>
                <a:cubicBezTo>
                  <a:pt x="2078" y="5662"/>
                  <a:pt x="2566" y="5789"/>
                  <a:pt x="3097" y="5789"/>
                </a:cubicBezTo>
                <a:close/>
              </a:path>
            </a:pathLst>
          </a:custGeom>
          <a:solidFill>
            <a:srgbClr val="00999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6" name="Freeform 5">
            <a:extLst>
              <a:ext uri="{FF2B5EF4-FFF2-40B4-BE49-F238E27FC236}">
                <a16:creationId xmlns:a16="http://schemas.microsoft.com/office/drawing/2014/main" id="{F8151C70-1848-A448-AB34-E8450E4EDE23}"/>
              </a:ext>
            </a:extLst>
          </p:cNvPr>
          <p:cNvSpPr>
            <a:spLocks noChangeArrowheads="1"/>
          </p:cNvSpPr>
          <p:nvPr userDrawn="1"/>
        </p:nvSpPr>
        <p:spPr bwMode="auto">
          <a:xfrm>
            <a:off x="1172168" y="4259602"/>
            <a:ext cx="362839" cy="361825"/>
          </a:xfrm>
          <a:custGeom>
            <a:avLst/>
            <a:gdLst>
              <a:gd name="T0" fmla="*/ 3946 w 7891"/>
              <a:gd name="T1" fmla="*/ 0 h 7869"/>
              <a:gd name="T2" fmla="*/ 3946 w 7891"/>
              <a:gd name="T3" fmla="*/ 0 h 7869"/>
              <a:gd name="T4" fmla="*/ 5874 w 7891"/>
              <a:gd name="T5" fmla="*/ 509 h 7869"/>
              <a:gd name="T6" fmla="*/ 7339 w 7891"/>
              <a:gd name="T7" fmla="*/ 1951 h 7869"/>
              <a:gd name="T8" fmla="*/ 7890 w 7891"/>
              <a:gd name="T9" fmla="*/ 3924 h 7869"/>
              <a:gd name="T10" fmla="*/ 7360 w 7891"/>
              <a:gd name="T11" fmla="*/ 5895 h 7869"/>
              <a:gd name="T12" fmla="*/ 5917 w 7891"/>
              <a:gd name="T13" fmla="*/ 7338 h 7869"/>
              <a:gd name="T14" fmla="*/ 3946 w 7891"/>
              <a:gd name="T15" fmla="*/ 7868 h 7869"/>
              <a:gd name="T16" fmla="*/ 1973 w 7891"/>
              <a:gd name="T17" fmla="*/ 7338 h 7869"/>
              <a:gd name="T18" fmla="*/ 531 w 7891"/>
              <a:gd name="T19" fmla="*/ 5895 h 7869"/>
              <a:gd name="T20" fmla="*/ 0 w 7891"/>
              <a:gd name="T21" fmla="*/ 3924 h 7869"/>
              <a:gd name="T22" fmla="*/ 531 w 7891"/>
              <a:gd name="T23" fmla="*/ 1951 h 7869"/>
              <a:gd name="T24" fmla="*/ 2015 w 7891"/>
              <a:gd name="T25" fmla="*/ 509 h 7869"/>
              <a:gd name="T26" fmla="*/ 3946 w 7891"/>
              <a:gd name="T27" fmla="*/ 0 h 7869"/>
              <a:gd name="T28" fmla="*/ 3966 w 7891"/>
              <a:gd name="T29" fmla="*/ 5471 h 7869"/>
              <a:gd name="T30" fmla="*/ 3966 w 7891"/>
              <a:gd name="T31" fmla="*/ 5471 h 7869"/>
              <a:gd name="T32" fmla="*/ 4814 w 7891"/>
              <a:gd name="T33" fmla="*/ 5471 h 7869"/>
              <a:gd name="T34" fmla="*/ 5599 w 7891"/>
              <a:gd name="T35" fmla="*/ 5429 h 7869"/>
              <a:gd name="T36" fmla="*/ 5874 w 7891"/>
              <a:gd name="T37" fmla="*/ 5301 h 7869"/>
              <a:gd name="T38" fmla="*/ 6045 w 7891"/>
              <a:gd name="T39" fmla="*/ 5047 h 7869"/>
              <a:gd name="T40" fmla="*/ 6151 w 7891"/>
              <a:gd name="T41" fmla="*/ 4114 h 7869"/>
              <a:gd name="T42" fmla="*/ 6151 w 7891"/>
              <a:gd name="T43" fmla="*/ 3754 h 7869"/>
              <a:gd name="T44" fmla="*/ 6108 w 7891"/>
              <a:gd name="T45" fmla="*/ 3033 h 7869"/>
              <a:gd name="T46" fmla="*/ 5938 w 7891"/>
              <a:gd name="T47" fmla="*/ 2609 h 7869"/>
              <a:gd name="T48" fmla="*/ 5853 w 7891"/>
              <a:gd name="T49" fmla="*/ 2545 h 7869"/>
              <a:gd name="T50" fmla="*/ 5621 w 7891"/>
              <a:gd name="T51" fmla="*/ 2439 h 7869"/>
              <a:gd name="T52" fmla="*/ 3946 w 7891"/>
              <a:gd name="T53" fmla="*/ 2376 h 7869"/>
              <a:gd name="T54" fmla="*/ 3139 w 7891"/>
              <a:gd name="T55" fmla="*/ 2397 h 7869"/>
              <a:gd name="T56" fmla="*/ 2270 w 7891"/>
              <a:gd name="T57" fmla="*/ 2439 h 7869"/>
              <a:gd name="T58" fmla="*/ 1930 w 7891"/>
              <a:gd name="T59" fmla="*/ 2651 h 7869"/>
              <a:gd name="T60" fmla="*/ 1782 w 7891"/>
              <a:gd name="T61" fmla="*/ 3033 h 7869"/>
              <a:gd name="T62" fmla="*/ 1740 w 7891"/>
              <a:gd name="T63" fmla="*/ 3754 h 7869"/>
              <a:gd name="T64" fmla="*/ 1824 w 7891"/>
              <a:gd name="T65" fmla="*/ 4920 h 7869"/>
              <a:gd name="T66" fmla="*/ 1888 w 7891"/>
              <a:gd name="T67" fmla="*/ 5132 h 7869"/>
              <a:gd name="T68" fmla="*/ 2228 w 7891"/>
              <a:gd name="T69" fmla="*/ 5386 h 7869"/>
              <a:gd name="T70" fmla="*/ 2397 w 7891"/>
              <a:gd name="T71" fmla="*/ 5429 h 7869"/>
              <a:gd name="T72" fmla="*/ 2800 w 7891"/>
              <a:gd name="T73" fmla="*/ 5450 h 7869"/>
              <a:gd name="T74" fmla="*/ 3966 w 7891"/>
              <a:gd name="T75" fmla="*/ 5471 h 7869"/>
              <a:gd name="T76" fmla="*/ 3352 w 7891"/>
              <a:gd name="T77" fmla="*/ 4538 h 7869"/>
              <a:gd name="T78" fmla="*/ 3352 w 7891"/>
              <a:gd name="T79" fmla="*/ 4538 h 7869"/>
              <a:gd name="T80" fmla="*/ 3352 w 7891"/>
              <a:gd name="T81" fmla="*/ 3309 h 7869"/>
              <a:gd name="T82" fmla="*/ 4326 w 7891"/>
              <a:gd name="T83" fmla="*/ 3818 h 7869"/>
              <a:gd name="T84" fmla="*/ 4539 w 7891"/>
              <a:gd name="T85" fmla="*/ 3924 h 7869"/>
              <a:gd name="T86" fmla="*/ 3352 w 7891"/>
              <a:gd name="T87" fmla="*/ 4538 h 7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891" h="7869">
                <a:moveTo>
                  <a:pt x="3946" y="0"/>
                </a:moveTo>
                <a:lnTo>
                  <a:pt x="3946" y="0"/>
                </a:lnTo>
                <a:cubicBezTo>
                  <a:pt x="4602" y="0"/>
                  <a:pt x="5238" y="170"/>
                  <a:pt x="5874" y="509"/>
                </a:cubicBezTo>
                <a:cubicBezTo>
                  <a:pt x="6511" y="827"/>
                  <a:pt x="6999" y="1315"/>
                  <a:pt x="7339" y="1951"/>
                </a:cubicBezTo>
                <a:cubicBezTo>
                  <a:pt x="7699" y="2587"/>
                  <a:pt x="7890" y="3245"/>
                  <a:pt x="7890" y="3924"/>
                </a:cubicBezTo>
                <a:cubicBezTo>
                  <a:pt x="7890" y="4623"/>
                  <a:pt x="7699" y="5259"/>
                  <a:pt x="7360" y="5895"/>
                </a:cubicBezTo>
                <a:cubicBezTo>
                  <a:pt x="7020" y="6511"/>
                  <a:pt x="6532" y="6998"/>
                  <a:pt x="5917" y="7338"/>
                </a:cubicBezTo>
                <a:cubicBezTo>
                  <a:pt x="5281" y="7699"/>
                  <a:pt x="4623" y="7868"/>
                  <a:pt x="3946" y="7868"/>
                </a:cubicBezTo>
                <a:cubicBezTo>
                  <a:pt x="3267" y="7868"/>
                  <a:pt x="2609" y="7699"/>
                  <a:pt x="1973" y="7338"/>
                </a:cubicBezTo>
                <a:cubicBezTo>
                  <a:pt x="1358" y="6998"/>
                  <a:pt x="870" y="6511"/>
                  <a:pt x="531" y="5895"/>
                </a:cubicBezTo>
                <a:cubicBezTo>
                  <a:pt x="191" y="5259"/>
                  <a:pt x="0" y="4623"/>
                  <a:pt x="0" y="3924"/>
                </a:cubicBezTo>
                <a:cubicBezTo>
                  <a:pt x="0" y="3245"/>
                  <a:pt x="191" y="2587"/>
                  <a:pt x="531" y="1951"/>
                </a:cubicBezTo>
                <a:cubicBezTo>
                  <a:pt x="891" y="1315"/>
                  <a:pt x="1379" y="827"/>
                  <a:pt x="2015" y="509"/>
                </a:cubicBezTo>
                <a:cubicBezTo>
                  <a:pt x="2630" y="170"/>
                  <a:pt x="3288" y="0"/>
                  <a:pt x="3946" y="0"/>
                </a:cubicBezTo>
                <a:close/>
                <a:moveTo>
                  <a:pt x="3966" y="5471"/>
                </a:moveTo>
                <a:lnTo>
                  <a:pt x="3966" y="5471"/>
                </a:lnTo>
                <a:cubicBezTo>
                  <a:pt x="4178" y="5471"/>
                  <a:pt x="4475" y="5471"/>
                  <a:pt x="4814" y="5471"/>
                </a:cubicBezTo>
                <a:cubicBezTo>
                  <a:pt x="5259" y="5450"/>
                  <a:pt x="5536" y="5429"/>
                  <a:pt x="5599" y="5429"/>
                </a:cubicBezTo>
                <a:cubicBezTo>
                  <a:pt x="5705" y="5408"/>
                  <a:pt x="5790" y="5365"/>
                  <a:pt x="5874" y="5301"/>
                </a:cubicBezTo>
                <a:cubicBezTo>
                  <a:pt x="5938" y="5238"/>
                  <a:pt x="6002" y="5153"/>
                  <a:pt x="6045" y="5047"/>
                </a:cubicBezTo>
                <a:cubicBezTo>
                  <a:pt x="6108" y="4877"/>
                  <a:pt x="6151" y="4559"/>
                  <a:pt x="6151" y="4114"/>
                </a:cubicBezTo>
                <a:cubicBezTo>
                  <a:pt x="6151" y="3754"/>
                  <a:pt x="6151" y="3754"/>
                  <a:pt x="6151" y="3754"/>
                </a:cubicBezTo>
                <a:cubicBezTo>
                  <a:pt x="6151" y="3542"/>
                  <a:pt x="6130" y="3309"/>
                  <a:pt x="6108" y="3033"/>
                </a:cubicBezTo>
                <a:cubicBezTo>
                  <a:pt x="6066" y="2842"/>
                  <a:pt x="6023" y="2694"/>
                  <a:pt x="5938" y="2609"/>
                </a:cubicBezTo>
                <a:cubicBezTo>
                  <a:pt x="5896" y="2566"/>
                  <a:pt x="5874" y="2545"/>
                  <a:pt x="5853" y="2545"/>
                </a:cubicBezTo>
                <a:cubicBezTo>
                  <a:pt x="5769" y="2481"/>
                  <a:pt x="5705" y="2460"/>
                  <a:pt x="5621" y="2439"/>
                </a:cubicBezTo>
                <a:cubicBezTo>
                  <a:pt x="5408" y="2397"/>
                  <a:pt x="4835" y="2376"/>
                  <a:pt x="3946" y="2376"/>
                </a:cubicBezTo>
                <a:cubicBezTo>
                  <a:pt x="3712" y="2376"/>
                  <a:pt x="3437" y="2376"/>
                  <a:pt x="3139" y="2397"/>
                </a:cubicBezTo>
                <a:cubicBezTo>
                  <a:pt x="2630" y="2397"/>
                  <a:pt x="2334" y="2418"/>
                  <a:pt x="2270" y="2439"/>
                </a:cubicBezTo>
                <a:cubicBezTo>
                  <a:pt x="2143" y="2460"/>
                  <a:pt x="2015" y="2524"/>
                  <a:pt x="1930" y="2651"/>
                </a:cubicBezTo>
                <a:cubicBezTo>
                  <a:pt x="1867" y="2715"/>
                  <a:pt x="1824" y="2842"/>
                  <a:pt x="1782" y="3033"/>
                </a:cubicBezTo>
                <a:cubicBezTo>
                  <a:pt x="1761" y="3309"/>
                  <a:pt x="1740" y="3542"/>
                  <a:pt x="1740" y="3754"/>
                </a:cubicBezTo>
                <a:cubicBezTo>
                  <a:pt x="1740" y="4390"/>
                  <a:pt x="1761" y="4792"/>
                  <a:pt x="1824" y="4920"/>
                </a:cubicBezTo>
                <a:cubicBezTo>
                  <a:pt x="1846" y="5005"/>
                  <a:pt x="1867" y="5090"/>
                  <a:pt x="1888" y="5132"/>
                </a:cubicBezTo>
                <a:cubicBezTo>
                  <a:pt x="1951" y="5259"/>
                  <a:pt x="2058" y="5344"/>
                  <a:pt x="2228" y="5386"/>
                </a:cubicBezTo>
                <a:cubicBezTo>
                  <a:pt x="2397" y="5429"/>
                  <a:pt x="2397" y="5429"/>
                  <a:pt x="2397" y="5429"/>
                </a:cubicBezTo>
                <a:cubicBezTo>
                  <a:pt x="2439" y="5429"/>
                  <a:pt x="2588" y="5450"/>
                  <a:pt x="2800" y="5450"/>
                </a:cubicBezTo>
                <a:cubicBezTo>
                  <a:pt x="3331" y="5471"/>
                  <a:pt x="3712" y="5471"/>
                  <a:pt x="3966" y="5471"/>
                </a:cubicBezTo>
                <a:close/>
                <a:moveTo>
                  <a:pt x="3352" y="4538"/>
                </a:moveTo>
                <a:lnTo>
                  <a:pt x="3352" y="4538"/>
                </a:lnTo>
                <a:cubicBezTo>
                  <a:pt x="3352" y="3309"/>
                  <a:pt x="3352" y="3309"/>
                  <a:pt x="3352" y="3309"/>
                </a:cubicBezTo>
                <a:cubicBezTo>
                  <a:pt x="3373" y="3309"/>
                  <a:pt x="3691" y="3479"/>
                  <a:pt x="4326" y="3818"/>
                </a:cubicBezTo>
                <a:cubicBezTo>
                  <a:pt x="4475" y="3903"/>
                  <a:pt x="4539" y="3924"/>
                  <a:pt x="4539" y="3924"/>
                </a:cubicBezTo>
                <a:lnTo>
                  <a:pt x="3352" y="4538"/>
                </a:lnTo>
                <a:close/>
              </a:path>
            </a:pathLst>
          </a:custGeom>
          <a:solidFill>
            <a:srgbClr val="00999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7" name="Freeform 6">
            <a:extLst>
              <a:ext uri="{FF2B5EF4-FFF2-40B4-BE49-F238E27FC236}">
                <a16:creationId xmlns:a16="http://schemas.microsoft.com/office/drawing/2014/main" id="{9C60BE3D-D004-094F-BA3B-3E4D1D038C6F}"/>
              </a:ext>
            </a:extLst>
          </p:cNvPr>
          <p:cNvSpPr>
            <a:spLocks noChangeArrowheads="1"/>
          </p:cNvSpPr>
          <p:nvPr userDrawn="1"/>
        </p:nvSpPr>
        <p:spPr bwMode="auto">
          <a:xfrm>
            <a:off x="1647365" y="4259602"/>
            <a:ext cx="362027" cy="361825"/>
          </a:xfrm>
          <a:custGeom>
            <a:avLst/>
            <a:gdLst>
              <a:gd name="T0" fmla="*/ 3924 w 7870"/>
              <a:gd name="T1" fmla="*/ 0 h 7869"/>
              <a:gd name="T2" fmla="*/ 3924 w 7870"/>
              <a:gd name="T3" fmla="*/ 0 h 7869"/>
              <a:gd name="T4" fmla="*/ 5854 w 7870"/>
              <a:gd name="T5" fmla="*/ 509 h 7869"/>
              <a:gd name="T6" fmla="*/ 7339 w 7870"/>
              <a:gd name="T7" fmla="*/ 1951 h 7869"/>
              <a:gd name="T8" fmla="*/ 7869 w 7870"/>
              <a:gd name="T9" fmla="*/ 3924 h 7869"/>
              <a:gd name="T10" fmla="*/ 7339 w 7870"/>
              <a:gd name="T11" fmla="*/ 5895 h 7869"/>
              <a:gd name="T12" fmla="*/ 5897 w 7870"/>
              <a:gd name="T13" fmla="*/ 7338 h 7869"/>
              <a:gd name="T14" fmla="*/ 3924 w 7870"/>
              <a:gd name="T15" fmla="*/ 7868 h 7869"/>
              <a:gd name="T16" fmla="*/ 1972 w 7870"/>
              <a:gd name="T17" fmla="*/ 7338 h 7869"/>
              <a:gd name="T18" fmla="*/ 509 w 7870"/>
              <a:gd name="T19" fmla="*/ 5895 h 7869"/>
              <a:gd name="T20" fmla="*/ 0 w 7870"/>
              <a:gd name="T21" fmla="*/ 3924 h 7869"/>
              <a:gd name="T22" fmla="*/ 530 w 7870"/>
              <a:gd name="T23" fmla="*/ 1951 h 7869"/>
              <a:gd name="T24" fmla="*/ 1994 w 7870"/>
              <a:gd name="T25" fmla="*/ 509 h 7869"/>
              <a:gd name="T26" fmla="*/ 3924 w 7870"/>
              <a:gd name="T27" fmla="*/ 0 h 7869"/>
              <a:gd name="T28" fmla="*/ 2248 w 7870"/>
              <a:gd name="T29" fmla="*/ 2757 h 7869"/>
              <a:gd name="T30" fmla="*/ 2248 w 7870"/>
              <a:gd name="T31" fmla="*/ 2757 h 7869"/>
              <a:gd name="T32" fmla="*/ 2630 w 7870"/>
              <a:gd name="T33" fmla="*/ 2630 h 7869"/>
              <a:gd name="T34" fmla="*/ 2779 w 7870"/>
              <a:gd name="T35" fmla="*/ 2291 h 7869"/>
              <a:gd name="T36" fmla="*/ 2630 w 7870"/>
              <a:gd name="T37" fmla="*/ 1930 h 7869"/>
              <a:gd name="T38" fmla="*/ 2269 w 7870"/>
              <a:gd name="T39" fmla="*/ 1803 h 7869"/>
              <a:gd name="T40" fmla="*/ 1866 w 7870"/>
              <a:gd name="T41" fmla="*/ 1930 h 7869"/>
              <a:gd name="T42" fmla="*/ 1718 w 7870"/>
              <a:gd name="T43" fmla="*/ 2291 h 7869"/>
              <a:gd name="T44" fmla="*/ 1866 w 7870"/>
              <a:gd name="T45" fmla="*/ 2630 h 7869"/>
              <a:gd name="T46" fmla="*/ 2248 w 7870"/>
              <a:gd name="T47" fmla="*/ 2757 h 7869"/>
              <a:gd name="T48" fmla="*/ 2715 w 7870"/>
              <a:gd name="T49" fmla="*/ 3160 h 7869"/>
              <a:gd name="T50" fmla="*/ 2715 w 7870"/>
              <a:gd name="T51" fmla="*/ 3160 h 7869"/>
              <a:gd name="T52" fmla="*/ 1781 w 7870"/>
              <a:gd name="T53" fmla="*/ 3160 h 7869"/>
              <a:gd name="T54" fmla="*/ 1781 w 7870"/>
              <a:gd name="T55" fmla="*/ 5980 h 7869"/>
              <a:gd name="T56" fmla="*/ 2715 w 7870"/>
              <a:gd name="T57" fmla="*/ 5980 h 7869"/>
              <a:gd name="T58" fmla="*/ 2715 w 7870"/>
              <a:gd name="T59" fmla="*/ 3160 h 7869"/>
              <a:gd name="T60" fmla="*/ 6109 w 7870"/>
              <a:gd name="T61" fmla="*/ 4368 h 7869"/>
              <a:gd name="T62" fmla="*/ 6109 w 7870"/>
              <a:gd name="T63" fmla="*/ 4368 h 7869"/>
              <a:gd name="T64" fmla="*/ 5790 w 7870"/>
              <a:gd name="T65" fmla="*/ 3394 h 7869"/>
              <a:gd name="T66" fmla="*/ 5027 w 7870"/>
              <a:gd name="T67" fmla="*/ 3096 h 7869"/>
              <a:gd name="T68" fmla="*/ 4454 w 7870"/>
              <a:gd name="T69" fmla="*/ 3245 h 7869"/>
              <a:gd name="T70" fmla="*/ 4178 w 7870"/>
              <a:gd name="T71" fmla="*/ 3563 h 7869"/>
              <a:gd name="T72" fmla="*/ 4178 w 7870"/>
              <a:gd name="T73" fmla="*/ 3160 h 7869"/>
              <a:gd name="T74" fmla="*/ 3245 w 7870"/>
              <a:gd name="T75" fmla="*/ 3160 h 7869"/>
              <a:gd name="T76" fmla="*/ 3245 w 7870"/>
              <a:gd name="T77" fmla="*/ 4665 h 7869"/>
              <a:gd name="T78" fmla="*/ 3245 w 7870"/>
              <a:gd name="T79" fmla="*/ 5980 h 7869"/>
              <a:gd name="T80" fmla="*/ 4178 w 7870"/>
              <a:gd name="T81" fmla="*/ 5980 h 7869"/>
              <a:gd name="T82" fmla="*/ 4178 w 7870"/>
              <a:gd name="T83" fmla="*/ 4411 h 7869"/>
              <a:gd name="T84" fmla="*/ 4178 w 7870"/>
              <a:gd name="T85" fmla="*/ 4283 h 7869"/>
              <a:gd name="T86" fmla="*/ 4200 w 7870"/>
              <a:gd name="T87" fmla="*/ 4177 h 7869"/>
              <a:gd name="T88" fmla="*/ 4370 w 7870"/>
              <a:gd name="T89" fmla="*/ 3944 h 7869"/>
              <a:gd name="T90" fmla="*/ 4687 w 7870"/>
              <a:gd name="T91" fmla="*/ 3839 h 7869"/>
              <a:gd name="T92" fmla="*/ 5048 w 7870"/>
              <a:gd name="T93" fmla="*/ 4008 h 7869"/>
              <a:gd name="T94" fmla="*/ 5154 w 7870"/>
              <a:gd name="T95" fmla="*/ 4475 h 7869"/>
              <a:gd name="T96" fmla="*/ 5154 w 7870"/>
              <a:gd name="T97" fmla="*/ 5980 h 7869"/>
              <a:gd name="T98" fmla="*/ 6109 w 7870"/>
              <a:gd name="T99" fmla="*/ 5980 h 7869"/>
              <a:gd name="T100" fmla="*/ 6109 w 7870"/>
              <a:gd name="T101" fmla="*/ 4368 h 7869"/>
              <a:gd name="T102" fmla="*/ 4157 w 7870"/>
              <a:gd name="T103" fmla="*/ 3584 h 7869"/>
              <a:gd name="T104" fmla="*/ 4157 w 7870"/>
              <a:gd name="T105" fmla="*/ 3584 h 7869"/>
              <a:gd name="T106" fmla="*/ 4178 w 7870"/>
              <a:gd name="T107" fmla="*/ 3563 h 7869"/>
              <a:gd name="T108" fmla="*/ 4178 w 7870"/>
              <a:gd name="T109" fmla="*/ 3584 h 7869"/>
              <a:gd name="T110" fmla="*/ 4157 w 7870"/>
              <a:gd name="T111" fmla="*/ 3584 h 7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70" h="7869">
                <a:moveTo>
                  <a:pt x="3924" y="0"/>
                </a:moveTo>
                <a:lnTo>
                  <a:pt x="3924" y="0"/>
                </a:lnTo>
                <a:cubicBezTo>
                  <a:pt x="4581" y="0"/>
                  <a:pt x="5239" y="170"/>
                  <a:pt x="5854" y="509"/>
                </a:cubicBezTo>
                <a:cubicBezTo>
                  <a:pt x="6491" y="827"/>
                  <a:pt x="6978" y="1315"/>
                  <a:pt x="7339" y="1951"/>
                </a:cubicBezTo>
                <a:cubicBezTo>
                  <a:pt x="7679" y="2587"/>
                  <a:pt x="7869" y="3245"/>
                  <a:pt x="7869" y="3924"/>
                </a:cubicBezTo>
                <a:cubicBezTo>
                  <a:pt x="7869" y="4623"/>
                  <a:pt x="7700" y="5259"/>
                  <a:pt x="7339" y="5895"/>
                </a:cubicBezTo>
                <a:cubicBezTo>
                  <a:pt x="7000" y="6511"/>
                  <a:pt x="6512" y="6998"/>
                  <a:pt x="5897" y="7338"/>
                </a:cubicBezTo>
                <a:cubicBezTo>
                  <a:pt x="5260" y="7699"/>
                  <a:pt x="4602" y="7868"/>
                  <a:pt x="3924" y="7868"/>
                </a:cubicBezTo>
                <a:cubicBezTo>
                  <a:pt x="3245" y="7868"/>
                  <a:pt x="2588" y="7699"/>
                  <a:pt x="1972" y="7338"/>
                </a:cubicBezTo>
                <a:cubicBezTo>
                  <a:pt x="1336" y="6998"/>
                  <a:pt x="848" y="6511"/>
                  <a:pt x="509" y="5895"/>
                </a:cubicBezTo>
                <a:cubicBezTo>
                  <a:pt x="169" y="5259"/>
                  <a:pt x="0" y="4623"/>
                  <a:pt x="0" y="3924"/>
                </a:cubicBezTo>
                <a:cubicBezTo>
                  <a:pt x="0" y="3245"/>
                  <a:pt x="169" y="2587"/>
                  <a:pt x="530" y="1951"/>
                </a:cubicBezTo>
                <a:cubicBezTo>
                  <a:pt x="869" y="1315"/>
                  <a:pt x="1357" y="827"/>
                  <a:pt x="1994" y="509"/>
                </a:cubicBezTo>
                <a:cubicBezTo>
                  <a:pt x="2609" y="170"/>
                  <a:pt x="3267" y="0"/>
                  <a:pt x="3924" y="0"/>
                </a:cubicBezTo>
                <a:close/>
                <a:moveTo>
                  <a:pt x="2248" y="2757"/>
                </a:moveTo>
                <a:lnTo>
                  <a:pt x="2248" y="2757"/>
                </a:lnTo>
                <a:cubicBezTo>
                  <a:pt x="2418" y="2757"/>
                  <a:pt x="2545" y="2715"/>
                  <a:pt x="2630" y="2630"/>
                </a:cubicBezTo>
                <a:cubicBezTo>
                  <a:pt x="2736" y="2545"/>
                  <a:pt x="2779" y="2418"/>
                  <a:pt x="2779" y="2291"/>
                </a:cubicBezTo>
                <a:cubicBezTo>
                  <a:pt x="2779" y="2142"/>
                  <a:pt x="2715" y="2036"/>
                  <a:pt x="2630" y="1930"/>
                </a:cubicBezTo>
                <a:cubicBezTo>
                  <a:pt x="2545" y="1845"/>
                  <a:pt x="2418" y="1803"/>
                  <a:pt x="2269" y="1803"/>
                </a:cubicBezTo>
                <a:cubicBezTo>
                  <a:pt x="2100" y="1803"/>
                  <a:pt x="1972" y="1845"/>
                  <a:pt x="1866" y="1930"/>
                </a:cubicBezTo>
                <a:cubicBezTo>
                  <a:pt x="1781" y="2036"/>
                  <a:pt x="1718" y="2142"/>
                  <a:pt x="1718" y="2291"/>
                </a:cubicBezTo>
                <a:cubicBezTo>
                  <a:pt x="1718" y="2418"/>
                  <a:pt x="1781" y="2545"/>
                  <a:pt x="1866" y="2630"/>
                </a:cubicBezTo>
                <a:cubicBezTo>
                  <a:pt x="1951" y="2715"/>
                  <a:pt x="2079" y="2757"/>
                  <a:pt x="2248" y="2757"/>
                </a:cubicBezTo>
                <a:close/>
                <a:moveTo>
                  <a:pt x="2715" y="3160"/>
                </a:moveTo>
                <a:lnTo>
                  <a:pt x="2715" y="3160"/>
                </a:lnTo>
                <a:cubicBezTo>
                  <a:pt x="1781" y="3160"/>
                  <a:pt x="1781" y="3160"/>
                  <a:pt x="1781" y="3160"/>
                </a:cubicBezTo>
                <a:cubicBezTo>
                  <a:pt x="1781" y="5980"/>
                  <a:pt x="1781" y="5980"/>
                  <a:pt x="1781" y="5980"/>
                </a:cubicBezTo>
                <a:cubicBezTo>
                  <a:pt x="2715" y="5980"/>
                  <a:pt x="2715" y="5980"/>
                  <a:pt x="2715" y="5980"/>
                </a:cubicBezTo>
                <a:lnTo>
                  <a:pt x="2715" y="3160"/>
                </a:lnTo>
                <a:close/>
                <a:moveTo>
                  <a:pt x="6109" y="4368"/>
                </a:moveTo>
                <a:lnTo>
                  <a:pt x="6109" y="4368"/>
                </a:lnTo>
                <a:cubicBezTo>
                  <a:pt x="6109" y="3924"/>
                  <a:pt x="6003" y="3605"/>
                  <a:pt x="5790" y="3394"/>
                </a:cubicBezTo>
                <a:cubicBezTo>
                  <a:pt x="5600" y="3203"/>
                  <a:pt x="5345" y="3096"/>
                  <a:pt x="5027" y="3096"/>
                </a:cubicBezTo>
                <a:cubicBezTo>
                  <a:pt x="4772" y="3096"/>
                  <a:pt x="4581" y="3139"/>
                  <a:pt x="4454" y="3245"/>
                </a:cubicBezTo>
                <a:cubicBezTo>
                  <a:pt x="4327" y="3351"/>
                  <a:pt x="4242" y="3458"/>
                  <a:pt x="4178" y="3563"/>
                </a:cubicBezTo>
                <a:cubicBezTo>
                  <a:pt x="4178" y="3160"/>
                  <a:pt x="4178" y="3160"/>
                  <a:pt x="4178" y="3160"/>
                </a:cubicBezTo>
                <a:cubicBezTo>
                  <a:pt x="3245" y="3160"/>
                  <a:pt x="3245" y="3160"/>
                  <a:pt x="3245" y="3160"/>
                </a:cubicBezTo>
                <a:cubicBezTo>
                  <a:pt x="3245" y="4665"/>
                  <a:pt x="3245" y="4665"/>
                  <a:pt x="3245" y="4665"/>
                </a:cubicBezTo>
                <a:cubicBezTo>
                  <a:pt x="3245" y="5980"/>
                  <a:pt x="3245" y="5980"/>
                  <a:pt x="3245" y="5980"/>
                </a:cubicBezTo>
                <a:cubicBezTo>
                  <a:pt x="4178" y="5980"/>
                  <a:pt x="4178" y="5980"/>
                  <a:pt x="4178" y="5980"/>
                </a:cubicBezTo>
                <a:cubicBezTo>
                  <a:pt x="4178" y="4411"/>
                  <a:pt x="4178" y="4411"/>
                  <a:pt x="4178" y="4411"/>
                </a:cubicBezTo>
                <a:cubicBezTo>
                  <a:pt x="4178" y="4368"/>
                  <a:pt x="4178" y="4326"/>
                  <a:pt x="4178" y="4283"/>
                </a:cubicBezTo>
                <a:cubicBezTo>
                  <a:pt x="4178" y="4241"/>
                  <a:pt x="4200" y="4198"/>
                  <a:pt x="4200" y="4177"/>
                </a:cubicBezTo>
                <a:cubicBezTo>
                  <a:pt x="4242" y="4092"/>
                  <a:pt x="4306" y="4008"/>
                  <a:pt x="4370" y="3944"/>
                </a:cubicBezTo>
                <a:cubicBezTo>
                  <a:pt x="4454" y="3860"/>
                  <a:pt x="4560" y="3839"/>
                  <a:pt x="4687" y="3839"/>
                </a:cubicBezTo>
                <a:cubicBezTo>
                  <a:pt x="4857" y="3839"/>
                  <a:pt x="4985" y="3882"/>
                  <a:pt x="5048" y="4008"/>
                </a:cubicBezTo>
                <a:cubicBezTo>
                  <a:pt x="5133" y="4135"/>
                  <a:pt x="5154" y="4283"/>
                  <a:pt x="5154" y="4475"/>
                </a:cubicBezTo>
                <a:cubicBezTo>
                  <a:pt x="5154" y="5980"/>
                  <a:pt x="5154" y="5980"/>
                  <a:pt x="5154" y="5980"/>
                </a:cubicBezTo>
                <a:cubicBezTo>
                  <a:pt x="6109" y="5980"/>
                  <a:pt x="6109" y="5980"/>
                  <a:pt x="6109" y="5980"/>
                </a:cubicBezTo>
                <a:lnTo>
                  <a:pt x="6109" y="4368"/>
                </a:lnTo>
                <a:close/>
                <a:moveTo>
                  <a:pt x="4157" y="3584"/>
                </a:moveTo>
                <a:lnTo>
                  <a:pt x="4157" y="3584"/>
                </a:lnTo>
                <a:cubicBezTo>
                  <a:pt x="4157" y="3563"/>
                  <a:pt x="4178" y="3563"/>
                  <a:pt x="4178" y="3563"/>
                </a:cubicBezTo>
                <a:cubicBezTo>
                  <a:pt x="4178" y="3584"/>
                  <a:pt x="4178" y="3584"/>
                  <a:pt x="4178" y="3584"/>
                </a:cubicBezTo>
                <a:lnTo>
                  <a:pt x="4157" y="3584"/>
                </a:lnTo>
                <a:close/>
              </a:path>
            </a:pathLst>
          </a:custGeom>
          <a:solidFill>
            <a:srgbClr val="00999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pic>
        <p:nvPicPr>
          <p:cNvPr id="9" name="Picture 8">
            <a:extLst>
              <a:ext uri="{FF2B5EF4-FFF2-40B4-BE49-F238E27FC236}">
                <a16:creationId xmlns:a16="http://schemas.microsoft.com/office/drawing/2014/main" id="{E365E8B2-562C-924E-8E84-614A47E7AA8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097" y="5775529"/>
            <a:ext cx="2078103" cy="678687"/>
          </a:xfrm>
          <a:prstGeom prst="rect">
            <a:avLst/>
          </a:prstGeom>
        </p:spPr>
      </p:pic>
      <p:sp>
        <p:nvSpPr>
          <p:cNvPr id="13" name="Text Placeholder 12">
            <a:extLst>
              <a:ext uri="{FF2B5EF4-FFF2-40B4-BE49-F238E27FC236}">
                <a16:creationId xmlns:a16="http://schemas.microsoft.com/office/drawing/2014/main" id="{210687AD-4BE6-9E45-9824-1ABF36233175}"/>
              </a:ext>
            </a:extLst>
          </p:cNvPr>
          <p:cNvSpPr>
            <a:spLocks noGrp="1"/>
          </p:cNvSpPr>
          <p:nvPr userDrawn="1">
            <p:ph type="body" sz="quarter" idx="12" hasCustomPrompt="1"/>
          </p:nvPr>
        </p:nvSpPr>
        <p:spPr>
          <a:xfrm>
            <a:off x="721956" y="1578841"/>
            <a:ext cx="4150014" cy="2487468"/>
          </a:xfrm>
        </p:spPr>
        <p:txBody>
          <a:bodyPr anchor="b" anchorCtr="0"/>
          <a:lstStyle>
            <a:lvl1pPr marL="0" indent="0">
              <a:spcBef>
                <a:spcPts val="0"/>
              </a:spcBef>
              <a:buFont typeface="Arial" panose="020B0604020202020204" pitchFamily="34" charset="0"/>
              <a:buNone/>
              <a:tabLst>
                <a:tab pos="309563" algn="l"/>
              </a:tabLst>
              <a:defRPr b="0">
                <a:solidFill>
                  <a:schemeClr val="accent6">
                    <a:lumMod val="75000"/>
                    <a:lumOff val="25000"/>
                  </a:schemeClr>
                </a:solidFill>
              </a:defRPr>
            </a:lvl1pPr>
            <a:lvl2pPr marL="0" indent="0">
              <a:buNone/>
              <a:defRPr/>
            </a:lvl2pPr>
            <a:lvl3pPr marL="221400" indent="0">
              <a:buNone/>
              <a:defRPr/>
            </a:lvl3pPr>
            <a:lvl4pPr marL="581400" indent="0">
              <a:buNone/>
              <a:defRPr/>
            </a:lvl4pPr>
            <a:lvl5pPr marL="941400" indent="0">
              <a:buNone/>
              <a:defRPr/>
            </a:lvl5pPr>
          </a:lstStyle>
          <a:p>
            <a:pPr lvl="0"/>
            <a:r>
              <a:rPr lang="en-US" dirty="0"/>
              <a:t>Click to add text</a:t>
            </a:r>
          </a:p>
        </p:txBody>
      </p:sp>
      <p:grpSp>
        <p:nvGrpSpPr>
          <p:cNvPr id="8" name="Group 7">
            <a:extLst>
              <a:ext uri="{FF2B5EF4-FFF2-40B4-BE49-F238E27FC236}">
                <a16:creationId xmlns:a16="http://schemas.microsoft.com/office/drawing/2014/main" id="{E6B82838-FAF7-774E-9F22-3221C994163A}"/>
              </a:ext>
            </a:extLst>
          </p:cNvPr>
          <p:cNvGrpSpPr/>
          <p:nvPr userDrawn="1"/>
        </p:nvGrpSpPr>
        <p:grpSpPr>
          <a:xfrm>
            <a:off x="3768018" y="-17569"/>
            <a:ext cx="8430115" cy="6908203"/>
            <a:chOff x="3768018" y="-17569"/>
            <a:chExt cx="8430115" cy="6908203"/>
          </a:xfrm>
        </p:grpSpPr>
        <p:sp>
          <p:nvSpPr>
            <p:cNvPr id="26" name="Freeform 25">
              <a:extLst>
                <a:ext uri="{FF2B5EF4-FFF2-40B4-BE49-F238E27FC236}">
                  <a16:creationId xmlns:a16="http://schemas.microsoft.com/office/drawing/2014/main" id="{A4282C61-86A7-6340-B83E-701ED8F9A81A}"/>
                </a:ext>
              </a:extLst>
            </p:cNvPr>
            <p:cNvSpPr>
              <a:spLocks noChangeArrowheads="1"/>
            </p:cNvSpPr>
            <p:nvPr userDrawn="1"/>
          </p:nvSpPr>
          <p:spPr bwMode="auto">
            <a:xfrm>
              <a:off x="10385234" y="-17569"/>
              <a:ext cx="1806320" cy="3262534"/>
            </a:xfrm>
            <a:custGeom>
              <a:avLst/>
              <a:gdLst>
                <a:gd name="connsiteX0" fmla="*/ 1758661 w 1758661"/>
                <a:gd name="connsiteY0" fmla="*/ 0 h 3176453"/>
                <a:gd name="connsiteX1" fmla="*/ 1758661 w 1758661"/>
                <a:gd name="connsiteY1" fmla="*/ 3176453 h 3176453"/>
                <a:gd name="connsiteX2" fmla="*/ 1532473 w 1758661"/>
                <a:gd name="connsiteY2" fmla="*/ 3061286 h 3176453"/>
                <a:gd name="connsiteX3" fmla="*/ 0 w 1758661"/>
                <a:gd name="connsiteY3" fmla="*/ 2374503 h 3176453"/>
                <a:gd name="connsiteX4" fmla="*/ 1709608 w 1758661"/>
                <a:gd name="connsiteY4" fmla="*/ 83269 h 3176453"/>
                <a:gd name="connsiteX5" fmla="*/ 1758661 w 1758661"/>
                <a:gd name="connsiteY5" fmla="*/ 0 h 317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661" h="3176453">
                  <a:moveTo>
                    <a:pt x="1758661" y="0"/>
                  </a:moveTo>
                  <a:lnTo>
                    <a:pt x="1758661" y="3176453"/>
                  </a:lnTo>
                  <a:lnTo>
                    <a:pt x="1532473" y="3061286"/>
                  </a:lnTo>
                  <a:cubicBezTo>
                    <a:pt x="1012581" y="2804795"/>
                    <a:pt x="501083" y="2576810"/>
                    <a:pt x="0" y="2374503"/>
                  </a:cubicBezTo>
                  <a:cubicBezTo>
                    <a:pt x="642415" y="1662796"/>
                    <a:pt x="1215421" y="896343"/>
                    <a:pt x="1709608" y="83269"/>
                  </a:cubicBezTo>
                  <a:lnTo>
                    <a:pt x="1758661" y="0"/>
                  </a:lnTo>
                  <a:close/>
                </a:path>
              </a:pathLst>
            </a:custGeom>
            <a:solidFill>
              <a:schemeClr val="accent4"/>
            </a:solidFill>
            <a:ln w="9525" cap="flat">
              <a:solidFill>
                <a:schemeClr val="accent4"/>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AU" dirty="0"/>
            </a:p>
          </p:txBody>
        </p:sp>
        <p:sp>
          <p:nvSpPr>
            <p:cNvPr id="31" name="Freeform 30">
              <a:extLst>
                <a:ext uri="{FF2B5EF4-FFF2-40B4-BE49-F238E27FC236}">
                  <a16:creationId xmlns:a16="http://schemas.microsoft.com/office/drawing/2014/main" id="{C33E4EE3-4FC4-B043-9197-359A071CA6E5}"/>
                </a:ext>
              </a:extLst>
            </p:cNvPr>
            <p:cNvSpPr/>
            <p:nvPr userDrawn="1"/>
          </p:nvSpPr>
          <p:spPr>
            <a:xfrm>
              <a:off x="7128456" y="2430381"/>
              <a:ext cx="5063368" cy="3662702"/>
            </a:xfrm>
            <a:custGeom>
              <a:avLst/>
              <a:gdLst>
                <a:gd name="connsiteX0" fmla="*/ 3170139 w 4929773"/>
                <a:gd name="connsiteY0" fmla="*/ 0 h 3566062"/>
                <a:gd name="connsiteX1" fmla="*/ 4702942 w 4929773"/>
                <a:gd name="connsiteY1" fmla="*/ 686832 h 3566062"/>
                <a:gd name="connsiteX2" fmla="*/ 4929773 w 4929773"/>
                <a:gd name="connsiteY2" fmla="*/ 802310 h 3566062"/>
                <a:gd name="connsiteX3" fmla="*/ 4929773 w 4929773"/>
                <a:gd name="connsiteY3" fmla="*/ 3566062 h 3566062"/>
                <a:gd name="connsiteX4" fmla="*/ 4692067 w 4929773"/>
                <a:gd name="connsiteY4" fmla="*/ 3493637 h 3566062"/>
                <a:gd name="connsiteX5" fmla="*/ 0 w 4929773"/>
                <a:gd name="connsiteY5" fmla="*/ 2694750 h 3566062"/>
                <a:gd name="connsiteX6" fmla="*/ 3170139 w 4929773"/>
                <a:gd name="connsiteY6" fmla="*/ 0 h 356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29773" h="3566062">
                  <a:moveTo>
                    <a:pt x="3170139" y="0"/>
                  </a:moveTo>
                  <a:cubicBezTo>
                    <a:pt x="3671331" y="202322"/>
                    <a:pt x="4182938" y="430323"/>
                    <a:pt x="4702942" y="686832"/>
                  </a:cubicBezTo>
                  <a:lnTo>
                    <a:pt x="4929773" y="802310"/>
                  </a:lnTo>
                  <a:lnTo>
                    <a:pt x="4929773" y="3566062"/>
                  </a:lnTo>
                  <a:lnTo>
                    <a:pt x="4692067" y="3493637"/>
                  </a:lnTo>
                  <a:cubicBezTo>
                    <a:pt x="2919264" y="2973332"/>
                    <a:pt x="1346487" y="2748383"/>
                    <a:pt x="0" y="2694750"/>
                  </a:cubicBezTo>
                  <a:cubicBezTo>
                    <a:pt x="1181020" y="1928242"/>
                    <a:pt x="2247418" y="1021266"/>
                    <a:pt x="317013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Freeform 13">
              <a:extLst>
                <a:ext uri="{FF2B5EF4-FFF2-40B4-BE49-F238E27FC236}">
                  <a16:creationId xmlns:a16="http://schemas.microsoft.com/office/drawing/2014/main" id="{6E1362E4-306D-5D46-AFD1-84B076F165C4}"/>
                </a:ext>
              </a:extLst>
            </p:cNvPr>
            <p:cNvSpPr/>
            <p:nvPr userDrawn="1"/>
          </p:nvSpPr>
          <p:spPr>
            <a:xfrm>
              <a:off x="3768018" y="5191569"/>
              <a:ext cx="8430115" cy="1699065"/>
            </a:xfrm>
            <a:custGeom>
              <a:avLst/>
              <a:gdLst>
                <a:gd name="connsiteX0" fmla="*/ 3376465 w 8430115"/>
                <a:gd name="connsiteY0" fmla="*/ 0 h 1699065"/>
                <a:gd name="connsiteX1" fmla="*/ 8195775 w 8430115"/>
                <a:gd name="connsiteY1" fmla="*/ 820331 h 1699065"/>
                <a:gd name="connsiteX2" fmla="*/ 8430115 w 8430115"/>
                <a:gd name="connsiteY2" fmla="*/ 891713 h 1699065"/>
                <a:gd name="connsiteX3" fmla="*/ 8430115 w 8430115"/>
                <a:gd name="connsiteY3" fmla="*/ 1699065 h 1699065"/>
                <a:gd name="connsiteX4" fmla="*/ 8420869 w 8430115"/>
                <a:gd name="connsiteY4" fmla="*/ 1699065 h 1699065"/>
                <a:gd name="connsiteX5" fmla="*/ 0 w 8430115"/>
                <a:gd name="connsiteY5" fmla="*/ 1699065 h 1699065"/>
                <a:gd name="connsiteX6" fmla="*/ 3376465 w 8430115"/>
                <a:gd name="connsiteY6" fmla="*/ 0 h 169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0115" h="1699065">
                  <a:moveTo>
                    <a:pt x="3376465" y="0"/>
                  </a:moveTo>
                  <a:cubicBezTo>
                    <a:pt x="4759467" y="55073"/>
                    <a:pt x="6374897" y="286061"/>
                    <a:pt x="8195775" y="820331"/>
                  </a:cubicBezTo>
                  <a:lnTo>
                    <a:pt x="8430115" y="891713"/>
                  </a:lnTo>
                  <a:lnTo>
                    <a:pt x="8430115" y="1699065"/>
                  </a:lnTo>
                  <a:lnTo>
                    <a:pt x="8420869" y="1699065"/>
                  </a:lnTo>
                  <a:cubicBezTo>
                    <a:pt x="6895564" y="1699065"/>
                    <a:pt x="4326628" y="1699065"/>
                    <a:pt x="0" y="1699065"/>
                  </a:cubicBezTo>
                  <a:cubicBezTo>
                    <a:pt x="1200586" y="1251270"/>
                    <a:pt x="2332962" y="678905"/>
                    <a:pt x="337646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4048622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FDF417-8139-4C3F-85EE-9BC0C2390DDB}" type="datetimeFigureOut">
              <a:rPr lang="en-AU" smtClean="0"/>
              <a:t>27/05/2021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3D34AEB-103A-4399-B095-F0A3C0FD2F67}" type="slidenum">
              <a:rPr lang="en-AU" smtClean="0"/>
              <a:t>‹#›</a:t>
            </a:fld>
            <a:endParaRPr lang="en-AU"/>
          </a:p>
        </p:txBody>
      </p:sp>
    </p:spTree>
    <p:extLst>
      <p:ext uri="{BB962C8B-B14F-4D97-AF65-F5344CB8AC3E}">
        <p14:creationId xmlns:p14="http://schemas.microsoft.com/office/powerpoint/2010/main" val="3535559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7" name="Picture Placeholder 36">
            <a:extLst>
              <a:ext uri="{FF2B5EF4-FFF2-40B4-BE49-F238E27FC236}">
                <a16:creationId xmlns:a16="http://schemas.microsoft.com/office/drawing/2014/main" id="{BABEB17A-D1EE-1F45-BB06-C65DDFE8B9FC}"/>
              </a:ext>
            </a:extLst>
          </p:cNvPr>
          <p:cNvSpPr>
            <a:spLocks noGrp="1"/>
          </p:cNvSpPr>
          <p:nvPr userDrawn="1">
            <p:ph type="pic" sz="quarter" idx="11" hasCustomPrompt="1"/>
          </p:nvPr>
        </p:nvSpPr>
        <p:spPr>
          <a:xfrm>
            <a:off x="5135550" y="-17168"/>
            <a:ext cx="7083705" cy="6887468"/>
          </a:xfrm>
          <a:custGeom>
            <a:avLst/>
            <a:gdLst>
              <a:gd name="connsiteX0" fmla="*/ 47212 w 7083705"/>
              <a:gd name="connsiteY0" fmla="*/ 0 h 6887468"/>
              <a:gd name="connsiteX1" fmla="*/ 7083705 w 7083705"/>
              <a:gd name="connsiteY1" fmla="*/ 0 h 6887468"/>
              <a:gd name="connsiteX2" fmla="*/ 7083705 w 7083705"/>
              <a:gd name="connsiteY2" fmla="*/ 6887468 h 6887468"/>
              <a:gd name="connsiteX3" fmla="*/ 0 w 7083705"/>
              <a:gd name="connsiteY3" fmla="*/ 6887468 h 6887468"/>
              <a:gd name="connsiteX4" fmla="*/ 47212 w 7083705"/>
              <a:gd name="connsiteY4" fmla="*/ 0 h 6887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3705" h="6887468">
                <a:moveTo>
                  <a:pt x="47212" y="0"/>
                </a:moveTo>
                <a:cubicBezTo>
                  <a:pt x="47212" y="0"/>
                  <a:pt x="47212" y="0"/>
                  <a:pt x="7083705" y="0"/>
                </a:cubicBezTo>
                <a:lnTo>
                  <a:pt x="7083705" y="6887468"/>
                </a:lnTo>
                <a:cubicBezTo>
                  <a:pt x="7083705" y="6887468"/>
                  <a:pt x="7083705" y="6887468"/>
                  <a:pt x="0" y="6887468"/>
                </a:cubicBezTo>
                <a:cubicBezTo>
                  <a:pt x="958779" y="2584050"/>
                  <a:pt x="47212" y="0"/>
                  <a:pt x="47212" y="0"/>
                </a:cubicBezTo>
                <a:close/>
              </a:path>
            </a:pathLst>
          </a:custGeom>
          <a:solidFill>
            <a:schemeClr val="bg1">
              <a:lumMod val="95000"/>
            </a:schemeClr>
          </a:solidFill>
        </p:spPr>
        <p:txBody>
          <a:bodyPr wrap="square" tIns="2880000" bIns="54000">
            <a:noAutofit/>
          </a:bodyPr>
          <a:lstStyle>
            <a:lvl1pPr algn="ctr">
              <a:defRPr sz="1200"/>
            </a:lvl1pPr>
          </a:lstStyle>
          <a:p>
            <a:r>
              <a:rPr lang="en-AU" dirty="0"/>
              <a:t>Click to insert image </a:t>
            </a:r>
          </a:p>
        </p:txBody>
      </p:sp>
      <p:sp>
        <p:nvSpPr>
          <p:cNvPr id="2" name="Title 1">
            <a:extLst>
              <a:ext uri="{FF2B5EF4-FFF2-40B4-BE49-F238E27FC236}">
                <a16:creationId xmlns:a16="http://schemas.microsoft.com/office/drawing/2014/main" id="{1364D27C-D4B4-4146-8198-6898DDE1FCF1}"/>
              </a:ext>
            </a:extLst>
          </p:cNvPr>
          <p:cNvSpPr>
            <a:spLocks noGrp="1"/>
          </p:cNvSpPr>
          <p:nvPr userDrawn="1">
            <p:ph type="title" hasCustomPrompt="1"/>
          </p:nvPr>
        </p:nvSpPr>
        <p:spPr>
          <a:xfrm>
            <a:off x="695325" y="867123"/>
            <a:ext cx="4458566" cy="2482888"/>
          </a:xfrm>
        </p:spPr>
        <p:txBody>
          <a:bodyPr anchor="b" anchorCtr="0">
            <a:noAutofit/>
          </a:bodyPr>
          <a:lstStyle>
            <a:lvl1pPr>
              <a:defRPr cap="none" baseline="0"/>
            </a:lvl1pPr>
          </a:lstStyle>
          <a:p>
            <a:r>
              <a:rPr lang="en-US" dirty="0"/>
              <a:t>Click to edit master title style</a:t>
            </a:r>
            <a:endParaRPr lang="en-AU" dirty="0"/>
          </a:p>
        </p:txBody>
      </p:sp>
      <p:sp>
        <p:nvSpPr>
          <p:cNvPr id="16" name="Subtitle 2">
            <a:extLst>
              <a:ext uri="{FF2B5EF4-FFF2-40B4-BE49-F238E27FC236}">
                <a16:creationId xmlns:a16="http://schemas.microsoft.com/office/drawing/2014/main" id="{69CDF758-E512-A347-9814-D93B67A4B137}"/>
              </a:ext>
            </a:extLst>
          </p:cNvPr>
          <p:cNvSpPr>
            <a:spLocks noGrp="1"/>
          </p:cNvSpPr>
          <p:nvPr>
            <p:ph type="subTitle" idx="1"/>
          </p:nvPr>
        </p:nvSpPr>
        <p:spPr>
          <a:xfrm>
            <a:off x="705425" y="3678461"/>
            <a:ext cx="4456024" cy="787602"/>
          </a:xfrm>
        </p:spPr>
        <p:txBody>
          <a:bodyPr lIns="0" tIns="0" rIns="0" bIns="0">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14" name="Picture 13">
            <a:extLst>
              <a:ext uri="{FF2B5EF4-FFF2-40B4-BE49-F238E27FC236}">
                <a16:creationId xmlns:a16="http://schemas.microsoft.com/office/drawing/2014/main" id="{2F13A160-545F-9344-9593-2E066996730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1535" y="5506982"/>
            <a:ext cx="2925381" cy="955399"/>
          </a:xfrm>
          <a:prstGeom prst="rect">
            <a:avLst/>
          </a:prstGeom>
        </p:spPr>
      </p:pic>
      <p:sp>
        <p:nvSpPr>
          <p:cNvPr id="48" name="Freeform 47">
            <a:extLst>
              <a:ext uri="{FF2B5EF4-FFF2-40B4-BE49-F238E27FC236}">
                <a16:creationId xmlns:a16="http://schemas.microsoft.com/office/drawing/2014/main" id="{4B25394D-FF73-FD44-9B0F-CA4794F453E3}"/>
              </a:ext>
            </a:extLst>
          </p:cNvPr>
          <p:cNvSpPr>
            <a:spLocks noChangeArrowheads="1"/>
          </p:cNvSpPr>
          <p:nvPr userDrawn="1"/>
        </p:nvSpPr>
        <p:spPr bwMode="auto">
          <a:xfrm>
            <a:off x="8404135" y="17425"/>
            <a:ext cx="3814756" cy="6852571"/>
          </a:xfrm>
          <a:custGeom>
            <a:avLst/>
            <a:gdLst>
              <a:gd name="connsiteX0" fmla="*/ 3799591 w 3799591"/>
              <a:gd name="connsiteY0" fmla="*/ 0 h 6825329"/>
              <a:gd name="connsiteX1" fmla="*/ 3799591 w 3799591"/>
              <a:gd name="connsiteY1" fmla="*/ 12859 h 6825329"/>
              <a:gd name="connsiteX2" fmla="*/ 3799591 w 3799591"/>
              <a:gd name="connsiteY2" fmla="*/ 6825329 h 6825329"/>
              <a:gd name="connsiteX3" fmla="*/ 3793607 w 3799591"/>
              <a:gd name="connsiteY3" fmla="*/ 6825329 h 6825329"/>
              <a:gd name="connsiteX4" fmla="*/ 3775975 w 3799591"/>
              <a:gd name="connsiteY4" fmla="*/ 6825329 h 6825329"/>
              <a:gd name="connsiteX5" fmla="*/ 3741640 w 3799591"/>
              <a:gd name="connsiteY5" fmla="*/ 6825329 h 6825329"/>
              <a:gd name="connsiteX6" fmla="*/ 3685033 w 3799591"/>
              <a:gd name="connsiteY6" fmla="*/ 6825329 h 6825329"/>
              <a:gd name="connsiteX7" fmla="*/ 3646637 w 3799591"/>
              <a:gd name="connsiteY7" fmla="*/ 6825329 h 6825329"/>
              <a:gd name="connsiteX8" fmla="*/ 3600586 w 3799591"/>
              <a:gd name="connsiteY8" fmla="*/ 6825329 h 6825329"/>
              <a:gd name="connsiteX9" fmla="*/ 3546183 w 3799591"/>
              <a:gd name="connsiteY9" fmla="*/ 6825329 h 6825329"/>
              <a:gd name="connsiteX10" fmla="*/ 3482732 w 3799591"/>
              <a:gd name="connsiteY10" fmla="*/ 6825329 h 6825329"/>
              <a:gd name="connsiteX11" fmla="*/ 3409537 w 3799591"/>
              <a:gd name="connsiteY11" fmla="*/ 6825329 h 6825329"/>
              <a:gd name="connsiteX12" fmla="*/ 3325902 w 3799591"/>
              <a:gd name="connsiteY12" fmla="*/ 6825329 h 6825329"/>
              <a:gd name="connsiteX13" fmla="*/ 3231132 w 3799591"/>
              <a:gd name="connsiteY13" fmla="*/ 6825329 h 6825329"/>
              <a:gd name="connsiteX14" fmla="*/ 3124529 w 3799591"/>
              <a:gd name="connsiteY14" fmla="*/ 6825329 h 6825329"/>
              <a:gd name="connsiteX15" fmla="*/ 3005399 w 3799591"/>
              <a:gd name="connsiteY15" fmla="*/ 6825329 h 6825329"/>
              <a:gd name="connsiteX16" fmla="*/ 2873045 w 3799591"/>
              <a:gd name="connsiteY16" fmla="*/ 6825329 h 6825329"/>
              <a:gd name="connsiteX17" fmla="*/ 2726771 w 3799591"/>
              <a:gd name="connsiteY17" fmla="*/ 6825329 h 6825329"/>
              <a:gd name="connsiteX18" fmla="*/ 2565882 w 3799591"/>
              <a:gd name="connsiteY18" fmla="*/ 6825329 h 6825329"/>
              <a:gd name="connsiteX19" fmla="*/ 2389680 w 3799591"/>
              <a:gd name="connsiteY19" fmla="*/ 6825329 h 6825329"/>
              <a:gd name="connsiteX20" fmla="*/ 2197471 w 3799591"/>
              <a:gd name="connsiteY20" fmla="*/ 6825329 h 6825329"/>
              <a:gd name="connsiteX21" fmla="*/ 1988558 w 3799591"/>
              <a:gd name="connsiteY21" fmla="*/ 6825329 h 6825329"/>
              <a:gd name="connsiteX22" fmla="*/ 1762246 w 3799591"/>
              <a:gd name="connsiteY22" fmla="*/ 6825329 h 6825329"/>
              <a:gd name="connsiteX23" fmla="*/ 1517837 w 3799591"/>
              <a:gd name="connsiteY23" fmla="*/ 6825329 h 6825329"/>
              <a:gd name="connsiteX24" fmla="*/ 1254637 w 3799591"/>
              <a:gd name="connsiteY24" fmla="*/ 6825329 h 6825329"/>
              <a:gd name="connsiteX25" fmla="*/ 971949 w 3799591"/>
              <a:gd name="connsiteY25" fmla="*/ 6825329 h 6825329"/>
              <a:gd name="connsiteX26" fmla="*/ 669078 w 3799591"/>
              <a:gd name="connsiteY26" fmla="*/ 6825329 h 6825329"/>
              <a:gd name="connsiteX27" fmla="*/ 345327 w 3799591"/>
              <a:gd name="connsiteY27" fmla="*/ 6825329 h 6825329"/>
              <a:gd name="connsiteX28" fmla="*/ 0 w 3799591"/>
              <a:gd name="connsiteY28" fmla="*/ 6825329 h 6825329"/>
              <a:gd name="connsiteX29" fmla="*/ 1 w 3799591"/>
              <a:gd name="connsiteY29" fmla="*/ 6825328 h 6825329"/>
              <a:gd name="connsiteX30" fmla="*/ 3799590 w 3799591"/>
              <a:gd name="connsiteY30" fmla="*/ 6825328 h 6825329"/>
              <a:gd name="connsiteX31" fmla="*/ 3799590 w 3799591"/>
              <a:gd name="connsiteY31" fmla="*/ 12858 h 6825329"/>
              <a:gd name="connsiteX32" fmla="*/ 3799590 w 3799591"/>
              <a:gd name="connsiteY32" fmla="*/ 2 h 6825329"/>
              <a:gd name="connsiteX33" fmla="*/ 3799591 w 3799591"/>
              <a:gd name="connsiteY33" fmla="*/ 0 h 682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799591" h="6825329">
                <a:moveTo>
                  <a:pt x="3799591" y="0"/>
                </a:moveTo>
                <a:lnTo>
                  <a:pt x="3799591" y="12859"/>
                </a:lnTo>
                <a:cubicBezTo>
                  <a:pt x="3799591" y="208745"/>
                  <a:pt x="3799591" y="1253469"/>
                  <a:pt x="3799591" y="6825329"/>
                </a:cubicBezTo>
                <a:lnTo>
                  <a:pt x="3793607" y="6825329"/>
                </a:lnTo>
                <a:lnTo>
                  <a:pt x="3775975" y="6825329"/>
                </a:lnTo>
                <a:lnTo>
                  <a:pt x="3741640" y="6825329"/>
                </a:lnTo>
                <a:lnTo>
                  <a:pt x="3685033" y="6825329"/>
                </a:lnTo>
                <a:lnTo>
                  <a:pt x="3646637" y="6825329"/>
                </a:lnTo>
                <a:lnTo>
                  <a:pt x="3600586" y="6825329"/>
                </a:lnTo>
                <a:lnTo>
                  <a:pt x="3546183" y="6825329"/>
                </a:lnTo>
                <a:lnTo>
                  <a:pt x="3482732" y="6825329"/>
                </a:lnTo>
                <a:lnTo>
                  <a:pt x="3409537" y="6825329"/>
                </a:lnTo>
                <a:lnTo>
                  <a:pt x="3325902" y="6825329"/>
                </a:lnTo>
                <a:lnTo>
                  <a:pt x="3231132" y="6825329"/>
                </a:lnTo>
                <a:lnTo>
                  <a:pt x="3124529" y="6825329"/>
                </a:lnTo>
                <a:lnTo>
                  <a:pt x="3005399" y="6825329"/>
                </a:lnTo>
                <a:lnTo>
                  <a:pt x="2873045" y="6825329"/>
                </a:lnTo>
                <a:lnTo>
                  <a:pt x="2726771" y="6825329"/>
                </a:lnTo>
                <a:lnTo>
                  <a:pt x="2565882" y="6825329"/>
                </a:lnTo>
                <a:lnTo>
                  <a:pt x="2389680" y="6825329"/>
                </a:lnTo>
                <a:lnTo>
                  <a:pt x="2197471" y="6825329"/>
                </a:lnTo>
                <a:lnTo>
                  <a:pt x="1988558" y="6825329"/>
                </a:lnTo>
                <a:lnTo>
                  <a:pt x="1762246" y="6825329"/>
                </a:lnTo>
                <a:lnTo>
                  <a:pt x="1517837" y="6825329"/>
                </a:lnTo>
                <a:lnTo>
                  <a:pt x="1254637" y="6825329"/>
                </a:lnTo>
                <a:lnTo>
                  <a:pt x="971949" y="6825329"/>
                </a:lnTo>
                <a:lnTo>
                  <a:pt x="669078" y="6825329"/>
                </a:lnTo>
                <a:lnTo>
                  <a:pt x="345327" y="6825329"/>
                </a:lnTo>
                <a:lnTo>
                  <a:pt x="0" y="6825329"/>
                </a:lnTo>
                <a:lnTo>
                  <a:pt x="1" y="6825328"/>
                </a:lnTo>
                <a:lnTo>
                  <a:pt x="3799590" y="6825328"/>
                </a:lnTo>
                <a:cubicBezTo>
                  <a:pt x="3799590" y="1253468"/>
                  <a:pt x="3799590" y="208744"/>
                  <a:pt x="3799590" y="12858"/>
                </a:cubicBezTo>
                <a:lnTo>
                  <a:pt x="3799590" y="2"/>
                </a:lnTo>
                <a:lnTo>
                  <a:pt x="3799591" y="0"/>
                </a:lnTo>
                <a:close/>
              </a:path>
            </a:pathLst>
          </a:custGeom>
          <a:solidFill>
            <a:srgbClr val="00999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AU"/>
          </a:p>
        </p:txBody>
      </p:sp>
      <p:grpSp>
        <p:nvGrpSpPr>
          <p:cNvPr id="39" name="Group 38">
            <a:extLst>
              <a:ext uri="{FF2B5EF4-FFF2-40B4-BE49-F238E27FC236}">
                <a16:creationId xmlns:a16="http://schemas.microsoft.com/office/drawing/2014/main" id="{62DB0004-AB0B-4841-9DF7-A3C71A440391}"/>
              </a:ext>
            </a:extLst>
          </p:cNvPr>
          <p:cNvGrpSpPr/>
          <p:nvPr userDrawn="1"/>
        </p:nvGrpSpPr>
        <p:grpSpPr>
          <a:xfrm>
            <a:off x="5137199" y="-17168"/>
            <a:ext cx="7072600" cy="6888376"/>
            <a:chOff x="5143137" y="-17168"/>
            <a:chExt cx="7072600" cy="6888376"/>
          </a:xfrm>
        </p:grpSpPr>
        <p:sp>
          <p:nvSpPr>
            <p:cNvPr id="40" name="Freeform 9">
              <a:extLst>
                <a:ext uri="{FF2B5EF4-FFF2-40B4-BE49-F238E27FC236}">
                  <a16:creationId xmlns:a16="http://schemas.microsoft.com/office/drawing/2014/main" id="{98AC1D3F-FBFC-BF48-939B-AB365DF2CC16}"/>
                </a:ext>
              </a:extLst>
            </p:cNvPr>
            <p:cNvSpPr>
              <a:spLocks noChangeArrowheads="1"/>
            </p:cNvSpPr>
            <p:nvPr/>
          </p:nvSpPr>
          <p:spPr bwMode="auto">
            <a:xfrm>
              <a:off x="5143137" y="-17168"/>
              <a:ext cx="3544311" cy="6888376"/>
            </a:xfrm>
            <a:custGeom>
              <a:avLst/>
              <a:gdLst>
                <a:gd name="T0" fmla="*/ 51 w 3902"/>
                <a:gd name="T1" fmla="*/ 0 h 7584"/>
                <a:gd name="T2" fmla="*/ 51 w 3902"/>
                <a:gd name="T3" fmla="*/ 0 h 7584"/>
                <a:gd name="T4" fmla="*/ 0 w 3902"/>
                <a:gd name="T5" fmla="*/ 7583 h 7584"/>
                <a:gd name="T6" fmla="*/ 1455 w 3902"/>
                <a:gd name="T7" fmla="*/ 7583 h 7584"/>
                <a:gd name="T8" fmla="*/ 3901 w 3902"/>
                <a:gd name="T9" fmla="*/ 0 h 7584"/>
                <a:gd name="T10" fmla="*/ 51 w 3902"/>
                <a:gd name="T11" fmla="*/ 0 h 7584"/>
              </a:gdLst>
              <a:ahLst/>
              <a:cxnLst>
                <a:cxn ang="0">
                  <a:pos x="T0" y="T1"/>
                </a:cxn>
                <a:cxn ang="0">
                  <a:pos x="T2" y="T3"/>
                </a:cxn>
                <a:cxn ang="0">
                  <a:pos x="T4" y="T5"/>
                </a:cxn>
                <a:cxn ang="0">
                  <a:pos x="T6" y="T7"/>
                </a:cxn>
                <a:cxn ang="0">
                  <a:pos x="T8" y="T9"/>
                </a:cxn>
                <a:cxn ang="0">
                  <a:pos x="T10" y="T11"/>
                </a:cxn>
              </a:cxnLst>
              <a:rect l="0" t="0" r="r" b="b"/>
              <a:pathLst>
                <a:path w="3902" h="7584">
                  <a:moveTo>
                    <a:pt x="51" y="0"/>
                  </a:moveTo>
                  <a:lnTo>
                    <a:pt x="51" y="0"/>
                  </a:lnTo>
                  <a:cubicBezTo>
                    <a:pt x="51" y="0"/>
                    <a:pt x="1043" y="2845"/>
                    <a:pt x="0" y="7583"/>
                  </a:cubicBezTo>
                  <a:cubicBezTo>
                    <a:pt x="1455" y="7583"/>
                    <a:pt x="1455" y="7583"/>
                    <a:pt x="1455" y="7583"/>
                  </a:cubicBezTo>
                  <a:cubicBezTo>
                    <a:pt x="1455" y="7583"/>
                    <a:pt x="3411" y="3630"/>
                    <a:pt x="3901" y="0"/>
                  </a:cubicBezTo>
                  <a:lnTo>
                    <a:pt x="51" y="0"/>
                  </a:lnTo>
                </a:path>
              </a:pathLst>
            </a:custGeom>
            <a:solidFill>
              <a:srgbClr val="006666">
                <a:alpha val="70000"/>
              </a:srgbClr>
            </a:solidFill>
            <a:ln w="9525" cap="flat">
              <a:noFill/>
              <a:bevel/>
              <a:headEnd/>
              <a:tailEnd/>
            </a:ln>
            <a:effectLst/>
          </p:spPr>
          <p:txBody>
            <a:bodyPr wrap="none" anchor="ctr"/>
            <a:lstStyle/>
            <a:p>
              <a:endParaRPr lang="en-AU" dirty="0"/>
            </a:p>
          </p:txBody>
        </p:sp>
        <p:sp>
          <p:nvSpPr>
            <p:cNvPr id="41" name="Freeform 10">
              <a:extLst>
                <a:ext uri="{FF2B5EF4-FFF2-40B4-BE49-F238E27FC236}">
                  <a16:creationId xmlns:a16="http://schemas.microsoft.com/office/drawing/2014/main" id="{84DF8959-D7C6-2048-838C-E52A520B0AAE}"/>
                </a:ext>
              </a:extLst>
            </p:cNvPr>
            <p:cNvSpPr>
              <a:spLocks noChangeArrowheads="1"/>
            </p:cNvSpPr>
            <p:nvPr/>
          </p:nvSpPr>
          <p:spPr bwMode="auto">
            <a:xfrm>
              <a:off x="8388003" y="-17168"/>
              <a:ext cx="3824652" cy="6888376"/>
            </a:xfrm>
            <a:custGeom>
              <a:avLst/>
              <a:gdLst>
                <a:gd name="T0" fmla="*/ 3102 w 4210"/>
                <a:gd name="T1" fmla="*/ 7583 h 7584"/>
                <a:gd name="T2" fmla="*/ 3102 w 4210"/>
                <a:gd name="T3" fmla="*/ 7583 h 7584"/>
                <a:gd name="T4" fmla="*/ 4209 w 4210"/>
                <a:gd name="T5" fmla="*/ 6411 h 7584"/>
                <a:gd name="T6" fmla="*/ 4209 w 4210"/>
                <a:gd name="T7" fmla="*/ 0 h 7584"/>
                <a:gd name="T8" fmla="*/ 0 w 4210"/>
                <a:gd name="T9" fmla="*/ 7583 h 7584"/>
                <a:gd name="T10" fmla="*/ 3102 w 4210"/>
                <a:gd name="T11" fmla="*/ 7583 h 7584"/>
              </a:gdLst>
              <a:ahLst/>
              <a:cxnLst>
                <a:cxn ang="0">
                  <a:pos x="T0" y="T1"/>
                </a:cxn>
                <a:cxn ang="0">
                  <a:pos x="T2" y="T3"/>
                </a:cxn>
                <a:cxn ang="0">
                  <a:pos x="T4" y="T5"/>
                </a:cxn>
                <a:cxn ang="0">
                  <a:pos x="T6" y="T7"/>
                </a:cxn>
                <a:cxn ang="0">
                  <a:pos x="T8" y="T9"/>
                </a:cxn>
                <a:cxn ang="0">
                  <a:pos x="T10" y="T11"/>
                </a:cxn>
              </a:cxnLst>
              <a:rect l="0" t="0" r="r" b="b"/>
              <a:pathLst>
                <a:path w="4210" h="7584">
                  <a:moveTo>
                    <a:pt x="3102" y="7583"/>
                  </a:moveTo>
                  <a:lnTo>
                    <a:pt x="3102" y="7583"/>
                  </a:lnTo>
                  <a:cubicBezTo>
                    <a:pt x="3707" y="7003"/>
                    <a:pt x="4209" y="6411"/>
                    <a:pt x="4209" y="6411"/>
                  </a:cubicBezTo>
                  <a:cubicBezTo>
                    <a:pt x="4209" y="0"/>
                    <a:pt x="4209" y="0"/>
                    <a:pt x="4209" y="0"/>
                  </a:cubicBezTo>
                  <a:cubicBezTo>
                    <a:pt x="4209" y="0"/>
                    <a:pt x="3012" y="3515"/>
                    <a:pt x="0" y="7583"/>
                  </a:cubicBezTo>
                  <a:lnTo>
                    <a:pt x="3102" y="7583"/>
                  </a:lnTo>
                </a:path>
              </a:pathLst>
            </a:custGeom>
            <a:solidFill>
              <a:srgbClr val="00CCCC">
                <a:alpha val="70000"/>
              </a:srgbClr>
            </a:solidFill>
            <a:ln w="9525" cap="flat">
              <a:noFill/>
              <a:bevel/>
              <a:headEnd/>
              <a:tailEnd/>
            </a:ln>
            <a:effectLst/>
          </p:spPr>
          <p:txBody>
            <a:bodyPr wrap="none" anchor="ctr"/>
            <a:lstStyle/>
            <a:p>
              <a:endParaRPr lang="en-AU" dirty="0"/>
            </a:p>
          </p:txBody>
        </p:sp>
        <p:sp>
          <p:nvSpPr>
            <p:cNvPr id="42" name="Freeform 11">
              <a:extLst>
                <a:ext uri="{FF2B5EF4-FFF2-40B4-BE49-F238E27FC236}">
                  <a16:creationId xmlns:a16="http://schemas.microsoft.com/office/drawing/2014/main" id="{6D46B642-6F57-FD4D-8D70-4D6C5090002C}"/>
                </a:ext>
              </a:extLst>
            </p:cNvPr>
            <p:cNvSpPr>
              <a:spLocks noChangeArrowheads="1"/>
            </p:cNvSpPr>
            <p:nvPr/>
          </p:nvSpPr>
          <p:spPr bwMode="auto">
            <a:xfrm>
              <a:off x="6464744" y="-17168"/>
              <a:ext cx="5750993" cy="6888376"/>
            </a:xfrm>
            <a:custGeom>
              <a:avLst/>
              <a:gdLst>
                <a:gd name="T0" fmla="*/ 0 w 6334"/>
                <a:gd name="T1" fmla="*/ 7583 h 7584"/>
                <a:gd name="T2" fmla="*/ 0 w 6334"/>
                <a:gd name="T3" fmla="*/ 7583 h 7584"/>
                <a:gd name="T4" fmla="*/ 2446 w 6334"/>
                <a:gd name="T5" fmla="*/ 0 h 7584"/>
                <a:gd name="T6" fmla="*/ 6333 w 6334"/>
                <a:gd name="T7" fmla="*/ 0 h 7584"/>
                <a:gd name="T8" fmla="*/ 2124 w 6334"/>
                <a:gd name="T9" fmla="*/ 7583 h 7584"/>
                <a:gd name="T10" fmla="*/ 0 w 6334"/>
                <a:gd name="T11" fmla="*/ 7583 h 7584"/>
              </a:gdLst>
              <a:ahLst/>
              <a:cxnLst>
                <a:cxn ang="0">
                  <a:pos x="T0" y="T1"/>
                </a:cxn>
                <a:cxn ang="0">
                  <a:pos x="T2" y="T3"/>
                </a:cxn>
                <a:cxn ang="0">
                  <a:pos x="T4" y="T5"/>
                </a:cxn>
                <a:cxn ang="0">
                  <a:pos x="T6" y="T7"/>
                </a:cxn>
                <a:cxn ang="0">
                  <a:pos x="T8" y="T9"/>
                </a:cxn>
                <a:cxn ang="0">
                  <a:pos x="T10" y="T11"/>
                </a:cxn>
              </a:cxnLst>
              <a:rect l="0" t="0" r="r" b="b"/>
              <a:pathLst>
                <a:path w="6334" h="7584">
                  <a:moveTo>
                    <a:pt x="0" y="7583"/>
                  </a:moveTo>
                  <a:lnTo>
                    <a:pt x="0" y="7583"/>
                  </a:lnTo>
                  <a:cubicBezTo>
                    <a:pt x="0" y="7583"/>
                    <a:pt x="1956" y="3630"/>
                    <a:pt x="2446" y="0"/>
                  </a:cubicBezTo>
                  <a:cubicBezTo>
                    <a:pt x="6333" y="0"/>
                    <a:pt x="6333" y="0"/>
                    <a:pt x="6333" y="0"/>
                  </a:cubicBezTo>
                  <a:cubicBezTo>
                    <a:pt x="6333" y="0"/>
                    <a:pt x="5136" y="3515"/>
                    <a:pt x="2124" y="7583"/>
                  </a:cubicBezTo>
                  <a:lnTo>
                    <a:pt x="0" y="7583"/>
                  </a:lnTo>
                </a:path>
              </a:pathLst>
            </a:custGeom>
            <a:solidFill>
              <a:srgbClr val="009999">
                <a:alpha val="70000"/>
              </a:srgbClr>
            </a:solidFill>
            <a:ln w="9525" cap="flat">
              <a:noFill/>
              <a:bevel/>
              <a:headEnd/>
              <a:tailEnd/>
            </a:ln>
            <a:effectLst/>
          </p:spPr>
          <p:txBody>
            <a:bodyPr wrap="none" anchor="ctr"/>
            <a:lstStyle/>
            <a:p>
              <a:endParaRPr lang="en-AU" dirty="0"/>
            </a:p>
          </p:txBody>
        </p:sp>
        <p:sp>
          <p:nvSpPr>
            <p:cNvPr id="43" name="Freeform 12">
              <a:extLst>
                <a:ext uri="{FF2B5EF4-FFF2-40B4-BE49-F238E27FC236}">
                  <a16:creationId xmlns:a16="http://schemas.microsoft.com/office/drawing/2014/main" id="{8FC5F9AC-8368-B548-9678-1F382E3BD1F1}"/>
                </a:ext>
              </a:extLst>
            </p:cNvPr>
            <p:cNvSpPr>
              <a:spLocks noChangeArrowheads="1"/>
            </p:cNvSpPr>
            <p:nvPr/>
          </p:nvSpPr>
          <p:spPr bwMode="auto">
            <a:xfrm>
              <a:off x="11209778" y="5802738"/>
              <a:ext cx="1005221" cy="1065295"/>
            </a:xfrm>
            <a:custGeom>
              <a:avLst/>
              <a:gdLst>
                <a:gd name="T0" fmla="*/ 0 w 1108"/>
                <a:gd name="T1" fmla="*/ 1172 h 1173"/>
                <a:gd name="T2" fmla="*/ 0 w 1108"/>
                <a:gd name="T3" fmla="*/ 1172 h 1173"/>
                <a:gd name="T4" fmla="*/ 1107 w 1108"/>
                <a:gd name="T5" fmla="*/ 0 h 1173"/>
                <a:gd name="T6" fmla="*/ 1107 w 1108"/>
                <a:gd name="T7" fmla="*/ 1172 h 1173"/>
                <a:gd name="T8" fmla="*/ 0 w 1108"/>
                <a:gd name="T9" fmla="*/ 1172 h 1173"/>
              </a:gdLst>
              <a:ahLst/>
              <a:cxnLst>
                <a:cxn ang="0">
                  <a:pos x="T0" y="T1"/>
                </a:cxn>
                <a:cxn ang="0">
                  <a:pos x="T2" y="T3"/>
                </a:cxn>
                <a:cxn ang="0">
                  <a:pos x="T4" y="T5"/>
                </a:cxn>
                <a:cxn ang="0">
                  <a:pos x="T6" y="T7"/>
                </a:cxn>
                <a:cxn ang="0">
                  <a:pos x="T8" y="T9"/>
                </a:cxn>
              </a:cxnLst>
              <a:rect l="0" t="0" r="r" b="b"/>
              <a:pathLst>
                <a:path w="1108" h="1173">
                  <a:moveTo>
                    <a:pt x="0" y="1172"/>
                  </a:moveTo>
                  <a:lnTo>
                    <a:pt x="0" y="1172"/>
                  </a:lnTo>
                  <a:cubicBezTo>
                    <a:pt x="605" y="592"/>
                    <a:pt x="1107" y="0"/>
                    <a:pt x="1107" y="0"/>
                  </a:cubicBezTo>
                  <a:cubicBezTo>
                    <a:pt x="1107" y="1172"/>
                    <a:pt x="1107" y="1172"/>
                    <a:pt x="1107" y="1172"/>
                  </a:cubicBezTo>
                  <a:lnTo>
                    <a:pt x="0" y="1172"/>
                  </a:lnTo>
                </a:path>
              </a:pathLst>
            </a:custGeom>
            <a:solidFill>
              <a:srgbClr val="74DECA">
                <a:alpha val="70000"/>
              </a:srgbClr>
            </a:solidFill>
            <a:ln w="9525" cap="flat">
              <a:noFill/>
              <a:bevel/>
              <a:headEnd/>
              <a:tailEnd/>
            </a:ln>
            <a:effectLst/>
          </p:spPr>
          <p:txBody>
            <a:bodyPr wrap="none" anchor="ctr"/>
            <a:lstStyle/>
            <a:p>
              <a:endParaRPr lang="en-AU" dirty="0"/>
            </a:p>
          </p:txBody>
        </p:sp>
      </p:grpSp>
    </p:spTree>
    <p:extLst>
      <p:ext uri="{BB962C8B-B14F-4D97-AF65-F5344CB8AC3E}">
        <p14:creationId xmlns:p14="http://schemas.microsoft.com/office/powerpoint/2010/main" val="3438184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B3CCC9F9-B92A-CA43-86E1-46513A4D4877}"/>
              </a:ext>
            </a:extLst>
          </p:cNvPr>
          <p:cNvSpPr>
            <a:spLocks noGrp="1"/>
          </p:cNvSpPr>
          <p:nvPr>
            <p:ph type="pic" sz="quarter" idx="11" hasCustomPrompt="1"/>
          </p:nvPr>
        </p:nvSpPr>
        <p:spPr>
          <a:xfrm>
            <a:off x="-24225" y="-24226"/>
            <a:ext cx="12237540" cy="3794610"/>
          </a:xfrm>
          <a:custGeom>
            <a:avLst/>
            <a:gdLst>
              <a:gd name="connsiteX0" fmla="*/ 0 w 12237540"/>
              <a:gd name="connsiteY0" fmla="*/ 0 h 3794610"/>
              <a:gd name="connsiteX1" fmla="*/ 12237540 w 12237540"/>
              <a:gd name="connsiteY1" fmla="*/ 0 h 3794610"/>
              <a:gd name="connsiteX2" fmla="*/ 12237540 w 12237540"/>
              <a:gd name="connsiteY2" fmla="*/ 3222335 h 3794610"/>
              <a:gd name="connsiteX3" fmla="*/ 9609897 w 12237540"/>
              <a:gd name="connsiteY3" fmla="*/ 3794610 h 3794610"/>
              <a:gd name="connsiteX4" fmla="*/ 5780451 w 12237540"/>
              <a:gd name="connsiteY4" fmla="*/ 2848678 h 3794610"/>
              <a:gd name="connsiteX5" fmla="*/ 2019938 w 12237540"/>
              <a:gd name="connsiteY5" fmla="*/ 2148526 h 3794610"/>
              <a:gd name="connsiteX6" fmla="*/ 0 w 12237540"/>
              <a:gd name="connsiteY6" fmla="*/ 2323564 h 3794610"/>
              <a:gd name="connsiteX7" fmla="*/ 0 w 12237540"/>
              <a:gd name="connsiteY7" fmla="*/ 0 h 379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37540" h="3794610">
                <a:moveTo>
                  <a:pt x="0" y="0"/>
                </a:moveTo>
                <a:cubicBezTo>
                  <a:pt x="0" y="0"/>
                  <a:pt x="0" y="0"/>
                  <a:pt x="12237540" y="0"/>
                </a:cubicBezTo>
                <a:lnTo>
                  <a:pt x="12237540" y="3222335"/>
                </a:lnTo>
                <a:cubicBezTo>
                  <a:pt x="11325983" y="3631362"/>
                  <a:pt x="10789026" y="3794610"/>
                  <a:pt x="9609897" y="3794610"/>
                </a:cubicBezTo>
                <a:cubicBezTo>
                  <a:pt x="8465236" y="3794610"/>
                  <a:pt x="7064794" y="3385583"/>
                  <a:pt x="5780451" y="2848678"/>
                </a:cubicBezTo>
                <a:cubicBezTo>
                  <a:pt x="4495200" y="2323564"/>
                  <a:pt x="3234440" y="2148526"/>
                  <a:pt x="2019938" y="2148526"/>
                </a:cubicBezTo>
                <a:cubicBezTo>
                  <a:pt x="805436" y="2148526"/>
                  <a:pt x="0" y="2323564"/>
                  <a:pt x="0" y="2323564"/>
                </a:cubicBezTo>
                <a:cubicBezTo>
                  <a:pt x="0" y="2323564"/>
                  <a:pt x="0" y="2323564"/>
                  <a:pt x="0" y="0"/>
                </a:cubicBezTo>
                <a:close/>
              </a:path>
            </a:pathLst>
          </a:custGeom>
          <a:solidFill>
            <a:schemeClr val="bg1">
              <a:lumMod val="95000"/>
            </a:schemeClr>
          </a:solidFill>
        </p:spPr>
        <p:txBody>
          <a:bodyPr wrap="square" tIns="1260000" bIns="54000">
            <a:noAutofit/>
          </a:bodyPr>
          <a:lstStyle>
            <a:lvl1pPr algn="ctr">
              <a:defRPr sz="1200"/>
            </a:lvl1pPr>
          </a:lstStyle>
          <a:p>
            <a:r>
              <a:rPr lang="en-AU" dirty="0"/>
              <a:t>Click to insert image</a:t>
            </a:r>
          </a:p>
        </p:txBody>
      </p:sp>
      <p:grpSp>
        <p:nvGrpSpPr>
          <p:cNvPr id="4" name="Group 3">
            <a:extLst>
              <a:ext uri="{FF2B5EF4-FFF2-40B4-BE49-F238E27FC236}">
                <a16:creationId xmlns:a16="http://schemas.microsoft.com/office/drawing/2014/main" id="{AA4193E0-5FED-7F4F-A9C5-E2DA8C4E93AB}"/>
              </a:ext>
            </a:extLst>
          </p:cNvPr>
          <p:cNvGrpSpPr/>
          <p:nvPr userDrawn="1"/>
        </p:nvGrpSpPr>
        <p:grpSpPr>
          <a:xfrm>
            <a:off x="-24225" y="-24225"/>
            <a:ext cx="12238449" cy="3795517"/>
            <a:chOff x="-24225" y="-24225"/>
            <a:chExt cx="12238449" cy="3795517"/>
          </a:xfrm>
        </p:grpSpPr>
        <p:sp>
          <p:nvSpPr>
            <p:cNvPr id="9" name="Freeform 1">
              <a:extLst>
                <a:ext uri="{FF2B5EF4-FFF2-40B4-BE49-F238E27FC236}">
                  <a16:creationId xmlns:a16="http://schemas.microsoft.com/office/drawing/2014/main" id="{4EBDE098-8274-5440-A270-FE13C6DAA38C}"/>
                </a:ext>
              </a:extLst>
            </p:cNvPr>
            <p:cNvSpPr>
              <a:spLocks noChangeArrowheads="1"/>
            </p:cNvSpPr>
            <p:nvPr/>
          </p:nvSpPr>
          <p:spPr bwMode="auto">
            <a:xfrm>
              <a:off x="6570939" y="-24225"/>
              <a:ext cx="5639284" cy="1671788"/>
            </a:xfrm>
            <a:custGeom>
              <a:avLst/>
              <a:gdLst>
                <a:gd name="T0" fmla="*/ 6218 w 6219"/>
                <a:gd name="T1" fmla="*/ 1841 h 1842"/>
                <a:gd name="T2" fmla="*/ 6218 w 6219"/>
                <a:gd name="T3" fmla="*/ 1841 h 1842"/>
                <a:gd name="T4" fmla="*/ 0 w 6219"/>
                <a:gd name="T5" fmla="*/ 0 h 1842"/>
                <a:gd name="T6" fmla="*/ 3515 w 6219"/>
                <a:gd name="T7" fmla="*/ 0 h 1842"/>
                <a:gd name="T8" fmla="*/ 6218 w 6219"/>
                <a:gd name="T9" fmla="*/ 1107 h 1842"/>
                <a:gd name="T10" fmla="*/ 6218 w 6219"/>
                <a:gd name="T11" fmla="*/ 1841 h 1842"/>
              </a:gdLst>
              <a:ahLst/>
              <a:cxnLst>
                <a:cxn ang="0">
                  <a:pos x="T0" y="T1"/>
                </a:cxn>
                <a:cxn ang="0">
                  <a:pos x="T2" y="T3"/>
                </a:cxn>
                <a:cxn ang="0">
                  <a:pos x="T4" y="T5"/>
                </a:cxn>
                <a:cxn ang="0">
                  <a:pos x="T6" y="T7"/>
                </a:cxn>
                <a:cxn ang="0">
                  <a:pos x="T8" y="T9"/>
                </a:cxn>
                <a:cxn ang="0">
                  <a:pos x="T10" y="T11"/>
                </a:cxn>
              </a:cxnLst>
              <a:rect l="0" t="0" r="r" b="b"/>
              <a:pathLst>
                <a:path w="6219" h="1842">
                  <a:moveTo>
                    <a:pt x="6218" y="1841"/>
                  </a:moveTo>
                  <a:lnTo>
                    <a:pt x="6218" y="1841"/>
                  </a:lnTo>
                  <a:cubicBezTo>
                    <a:pt x="2549" y="1712"/>
                    <a:pt x="0" y="0"/>
                    <a:pt x="0" y="0"/>
                  </a:cubicBezTo>
                  <a:cubicBezTo>
                    <a:pt x="3515" y="0"/>
                    <a:pt x="3515" y="0"/>
                    <a:pt x="3515" y="0"/>
                  </a:cubicBezTo>
                  <a:cubicBezTo>
                    <a:pt x="3515" y="0"/>
                    <a:pt x="4738" y="695"/>
                    <a:pt x="6218" y="1107"/>
                  </a:cubicBezTo>
                  <a:lnTo>
                    <a:pt x="6218" y="1841"/>
                  </a:lnTo>
                </a:path>
              </a:pathLst>
            </a:custGeom>
            <a:solidFill>
              <a:srgbClr val="00CCCC">
                <a:alpha val="7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0" name="Freeform 2">
              <a:extLst>
                <a:ext uri="{FF2B5EF4-FFF2-40B4-BE49-F238E27FC236}">
                  <a16:creationId xmlns:a16="http://schemas.microsoft.com/office/drawing/2014/main" id="{4BD665E7-263D-A244-A211-41B7ED96823B}"/>
                </a:ext>
              </a:extLst>
            </p:cNvPr>
            <p:cNvSpPr>
              <a:spLocks noChangeArrowheads="1"/>
            </p:cNvSpPr>
            <p:nvPr/>
          </p:nvSpPr>
          <p:spPr bwMode="auto">
            <a:xfrm>
              <a:off x="3151374" y="-24225"/>
              <a:ext cx="9058849" cy="2791646"/>
            </a:xfrm>
            <a:custGeom>
              <a:avLst/>
              <a:gdLst>
                <a:gd name="T0" fmla="*/ 9989 w 9990"/>
                <a:gd name="T1" fmla="*/ 2781 h 3078"/>
                <a:gd name="T2" fmla="*/ 9989 w 9990"/>
                <a:gd name="T3" fmla="*/ 2781 h 3078"/>
                <a:gd name="T4" fmla="*/ 9989 w 9990"/>
                <a:gd name="T5" fmla="*/ 1841 h 3078"/>
                <a:gd name="T6" fmla="*/ 3771 w 9990"/>
                <a:gd name="T7" fmla="*/ 0 h 3078"/>
                <a:gd name="T8" fmla="*/ 0 w 9990"/>
                <a:gd name="T9" fmla="*/ 0 h 3078"/>
                <a:gd name="T10" fmla="*/ 7659 w 9990"/>
                <a:gd name="T11" fmla="*/ 3038 h 3078"/>
                <a:gd name="T12" fmla="*/ 9989 w 9990"/>
                <a:gd name="T13" fmla="*/ 2781 h 3078"/>
              </a:gdLst>
              <a:ahLst/>
              <a:cxnLst>
                <a:cxn ang="0">
                  <a:pos x="T0" y="T1"/>
                </a:cxn>
                <a:cxn ang="0">
                  <a:pos x="T2" y="T3"/>
                </a:cxn>
                <a:cxn ang="0">
                  <a:pos x="T4" y="T5"/>
                </a:cxn>
                <a:cxn ang="0">
                  <a:pos x="T6" y="T7"/>
                </a:cxn>
                <a:cxn ang="0">
                  <a:pos x="T8" y="T9"/>
                </a:cxn>
                <a:cxn ang="0">
                  <a:pos x="T10" y="T11"/>
                </a:cxn>
                <a:cxn ang="0">
                  <a:pos x="T12" y="T13"/>
                </a:cxn>
              </a:cxnLst>
              <a:rect l="0" t="0" r="r" b="b"/>
              <a:pathLst>
                <a:path w="9990" h="3078">
                  <a:moveTo>
                    <a:pt x="9989" y="2781"/>
                  </a:moveTo>
                  <a:lnTo>
                    <a:pt x="9989" y="2781"/>
                  </a:lnTo>
                  <a:cubicBezTo>
                    <a:pt x="9989" y="1841"/>
                    <a:pt x="9989" y="1841"/>
                    <a:pt x="9989" y="1841"/>
                  </a:cubicBezTo>
                  <a:cubicBezTo>
                    <a:pt x="6320" y="1712"/>
                    <a:pt x="3771" y="0"/>
                    <a:pt x="3771" y="0"/>
                  </a:cubicBezTo>
                  <a:cubicBezTo>
                    <a:pt x="0" y="0"/>
                    <a:pt x="0" y="0"/>
                    <a:pt x="0" y="0"/>
                  </a:cubicBezTo>
                  <a:cubicBezTo>
                    <a:pt x="0" y="0"/>
                    <a:pt x="2961" y="2807"/>
                    <a:pt x="7659" y="3038"/>
                  </a:cubicBezTo>
                  <a:cubicBezTo>
                    <a:pt x="8238" y="3077"/>
                    <a:pt x="9294" y="3000"/>
                    <a:pt x="9989" y="2781"/>
                  </a:cubicBezTo>
                </a:path>
              </a:pathLst>
            </a:custGeom>
            <a:solidFill>
              <a:srgbClr val="74DECA">
                <a:alpha val="7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1" name="Freeform 3">
              <a:extLst>
                <a:ext uri="{FF2B5EF4-FFF2-40B4-BE49-F238E27FC236}">
                  <a16:creationId xmlns:a16="http://schemas.microsoft.com/office/drawing/2014/main" id="{0B2EDF15-3AC4-7B4E-9AB4-EEEC982333A8}"/>
                </a:ext>
              </a:extLst>
            </p:cNvPr>
            <p:cNvSpPr>
              <a:spLocks noChangeArrowheads="1"/>
            </p:cNvSpPr>
            <p:nvPr/>
          </p:nvSpPr>
          <p:spPr bwMode="auto">
            <a:xfrm>
              <a:off x="-24225" y="-24225"/>
              <a:ext cx="12238449" cy="3795517"/>
            </a:xfrm>
            <a:custGeom>
              <a:avLst/>
              <a:gdLst>
                <a:gd name="T0" fmla="*/ 13491 w 13492"/>
                <a:gd name="T1" fmla="*/ 3553 h 4185"/>
                <a:gd name="T2" fmla="*/ 13491 w 13492"/>
                <a:gd name="T3" fmla="*/ 3553 h 4185"/>
                <a:gd name="T4" fmla="*/ 10608 w 13492"/>
                <a:gd name="T5" fmla="*/ 4184 h 4185"/>
                <a:gd name="T6" fmla="*/ 6372 w 13492"/>
                <a:gd name="T7" fmla="*/ 3141 h 4185"/>
                <a:gd name="T8" fmla="*/ 2227 w 13492"/>
                <a:gd name="T9" fmla="*/ 2369 h 4185"/>
                <a:gd name="T10" fmla="*/ 0 w 13492"/>
                <a:gd name="T11" fmla="*/ 2562 h 4185"/>
                <a:gd name="T12" fmla="*/ 0 w 13492"/>
                <a:gd name="T13" fmla="*/ 0 h 4185"/>
                <a:gd name="T14" fmla="*/ 3502 w 13492"/>
                <a:gd name="T15" fmla="*/ 0 h 4185"/>
                <a:gd name="T16" fmla="*/ 11161 w 13492"/>
                <a:gd name="T17" fmla="*/ 3038 h 4185"/>
                <a:gd name="T18" fmla="*/ 13491 w 13492"/>
                <a:gd name="T19" fmla="*/ 2781 h 4185"/>
                <a:gd name="T20" fmla="*/ 13491 w 13492"/>
                <a:gd name="T21" fmla="*/ 3553 h 4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92" h="4185">
                  <a:moveTo>
                    <a:pt x="13491" y="3553"/>
                  </a:moveTo>
                  <a:lnTo>
                    <a:pt x="13491" y="3553"/>
                  </a:lnTo>
                  <a:cubicBezTo>
                    <a:pt x="12487" y="4004"/>
                    <a:pt x="11895" y="4184"/>
                    <a:pt x="10608" y="4184"/>
                  </a:cubicBezTo>
                  <a:cubicBezTo>
                    <a:pt x="9333" y="4184"/>
                    <a:pt x="7788" y="3733"/>
                    <a:pt x="6372" y="3141"/>
                  </a:cubicBezTo>
                  <a:cubicBezTo>
                    <a:pt x="4956" y="2562"/>
                    <a:pt x="3566" y="2369"/>
                    <a:pt x="2227" y="2369"/>
                  </a:cubicBezTo>
                  <a:cubicBezTo>
                    <a:pt x="901" y="2369"/>
                    <a:pt x="0" y="2562"/>
                    <a:pt x="0" y="2562"/>
                  </a:cubicBezTo>
                  <a:cubicBezTo>
                    <a:pt x="0" y="0"/>
                    <a:pt x="0" y="0"/>
                    <a:pt x="0" y="0"/>
                  </a:cubicBezTo>
                  <a:cubicBezTo>
                    <a:pt x="3502" y="0"/>
                    <a:pt x="3502" y="0"/>
                    <a:pt x="3502" y="0"/>
                  </a:cubicBezTo>
                  <a:cubicBezTo>
                    <a:pt x="3502" y="0"/>
                    <a:pt x="6463" y="2807"/>
                    <a:pt x="11161" y="3038"/>
                  </a:cubicBezTo>
                  <a:cubicBezTo>
                    <a:pt x="11740" y="3077"/>
                    <a:pt x="12796" y="3000"/>
                    <a:pt x="13491" y="2781"/>
                  </a:cubicBezTo>
                  <a:lnTo>
                    <a:pt x="13491" y="3553"/>
                  </a:lnTo>
                </a:path>
              </a:pathLst>
            </a:custGeom>
            <a:solidFill>
              <a:srgbClr val="BDF0E8">
                <a:alpha val="7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4" name="Freeform 5">
              <a:extLst>
                <a:ext uri="{FF2B5EF4-FFF2-40B4-BE49-F238E27FC236}">
                  <a16:creationId xmlns:a16="http://schemas.microsoft.com/office/drawing/2014/main" id="{FA156060-6BE5-9147-B8A0-F256DE65C650}"/>
                </a:ext>
              </a:extLst>
            </p:cNvPr>
            <p:cNvSpPr>
              <a:spLocks noChangeArrowheads="1"/>
            </p:cNvSpPr>
            <p:nvPr/>
          </p:nvSpPr>
          <p:spPr bwMode="auto">
            <a:xfrm>
              <a:off x="9758536" y="-24225"/>
              <a:ext cx="2451688" cy="1003871"/>
            </a:xfrm>
            <a:custGeom>
              <a:avLst/>
              <a:gdLst>
                <a:gd name="T0" fmla="*/ 2703 w 2704"/>
                <a:gd name="T1" fmla="*/ 322 h 1108"/>
                <a:gd name="T2" fmla="*/ 2703 w 2704"/>
                <a:gd name="T3" fmla="*/ 322 h 1108"/>
                <a:gd name="T4" fmla="*/ 2201 w 2704"/>
                <a:gd name="T5" fmla="*/ 0 h 1108"/>
                <a:gd name="T6" fmla="*/ 0 w 2704"/>
                <a:gd name="T7" fmla="*/ 0 h 1108"/>
                <a:gd name="T8" fmla="*/ 2703 w 2704"/>
                <a:gd name="T9" fmla="*/ 1107 h 1108"/>
                <a:gd name="T10" fmla="*/ 2703 w 2704"/>
                <a:gd name="T11" fmla="*/ 322 h 1108"/>
              </a:gdLst>
              <a:ahLst/>
              <a:cxnLst>
                <a:cxn ang="0">
                  <a:pos x="T0" y="T1"/>
                </a:cxn>
                <a:cxn ang="0">
                  <a:pos x="T2" y="T3"/>
                </a:cxn>
                <a:cxn ang="0">
                  <a:pos x="T4" y="T5"/>
                </a:cxn>
                <a:cxn ang="0">
                  <a:pos x="T6" y="T7"/>
                </a:cxn>
                <a:cxn ang="0">
                  <a:pos x="T8" y="T9"/>
                </a:cxn>
                <a:cxn ang="0">
                  <a:pos x="T10" y="T11"/>
                </a:cxn>
              </a:cxnLst>
              <a:rect l="0" t="0" r="r" b="b"/>
              <a:pathLst>
                <a:path w="2704" h="1108">
                  <a:moveTo>
                    <a:pt x="2703" y="322"/>
                  </a:moveTo>
                  <a:lnTo>
                    <a:pt x="2703" y="322"/>
                  </a:lnTo>
                  <a:cubicBezTo>
                    <a:pt x="2201" y="0"/>
                    <a:pt x="2201" y="0"/>
                    <a:pt x="2201" y="0"/>
                  </a:cubicBezTo>
                  <a:cubicBezTo>
                    <a:pt x="0" y="0"/>
                    <a:pt x="0" y="0"/>
                    <a:pt x="0" y="0"/>
                  </a:cubicBezTo>
                  <a:cubicBezTo>
                    <a:pt x="0" y="0"/>
                    <a:pt x="1223" y="695"/>
                    <a:pt x="2703" y="1107"/>
                  </a:cubicBezTo>
                  <a:lnTo>
                    <a:pt x="2703" y="322"/>
                  </a:lnTo>
                </a:path>
              </a:pathLst>
            </a:custGeom>
            <a:solidFill>
              <a:srgbClr val="009999">
                <a:alpha val="7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5" name="Freeform 6">
              <a:extLst>
                <a:ext uri="{FF2B5EF4-FFF2-40B4-BE49-F238E27FC236}">
                  <a16:creationId xmlns:a16="http://schemas.microsoft.com/office/drawing/2014/main" id="{AEF14DBE-6477-2540-A686-8F91C1395D63}"/>
                </a:ext>
              </a:extLst>
            </p:cNvPr>
            <p:cNvSpPr>
              <a:spLocks noChangeArrowheads="1"/>
            </p:cNvSpPr>
            <p:nvPr/>
          </p:nvSpPr>
          <p:spPr bwMode="auto">
            <a:xfrm>
              <a:off x="11755107" y="-21050"/>
              <a:ext cx="455942" cy="291962"/>
            </a:xfrm>
            <a:custGeom>
              <a:avLst/>
              <a:gdLst>
                <a:gd name="T0" fmla="*/ 0 w 503"/>
                <a:gd name="T1" fmla="*/ 0 h 323"/>
                <a:gd name="T2" fmla="*/ 502 w 503"/>
                <a:gd name="T3" fmla="*/ 322 h 323"/>
                <a:gd name="T4" fmla="*/ 502 w 503"/>
                <a:gd name="T5" fmla="*/ 0 h 323"/>
                <a:gd name="T6" fmla="*/ 0 w 503"/>
                <a:gd name="T7" fmla="*/ 0 h 323"/>
              </a:gdLst>
              <a:ahLst/>
              <a:cxnLst>
                <a:cxn ang="0">
                  <a:pos x="T0" y="T1"/>
                </a:cxn>
                <a:cxn ang="0">
                  <a:pos x="T2" y="T3"/>
                </a:cxn>
                <a:cxn ang="0">
                  <a:pos x="T4" y="T5"/>
                </a:cxn>
                <a:cxn ang="0">
                  <a:pos x="T6" y="T7"/>
                </a:cxn>
              </a:cxnLst>
              <a:rect l="0" t="0" r="r" b="b"/>
              <a:pathLst>
                <a:path w="503" h="323">
                  <a:moveTo>
                    <a:pt x="0" y="0"/>
                  </a:moveTo>
                  <a:lnTo>
                    <a:pt x="502" y="322"/>
                  </a:lnTo>
                  <a:lnTo>
                    <a:pt x="502" y="0"/>
                  </a:lnTo>
                  <a:lnTo>
                    <a:pt x="0" y="0"/>
                  </a:lnTo>
                </a:path>
              </a:pathLst>
            </a:custGeom>
            <a:solidFill>
              <a:srgbClr val="006666">
                <a:alpha val="7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grpSp>
      <p:sp>
        <p:nvSpPr>
          <p:cNvPr id="2" name="Title 1">
            <a:extLst>
              <a:ext uri="{FF2B5EF4-FFF2-40B4-BE49-F238E27FC236}">
                <a16:creationId xmlns:a16="http://schemas.microsoft.com/office/drawing/2014/main" id="{1364D27C-D4B4-4146-8198-6898DDE1FCF1}"/>
              </a:ext>
            </a:extLst>
          </p:cNvPr>
          <p:cNvSpPr>
            <a:spLocks noGrp="1"/>
          </p:cNvSpPr>
          <p:nvPr userDrawn="1">
            <p:ph type="title" hasCustomPrompt="1"/>
          </p:nvPr>
        </p:nvSpPr>
        <p:spPr>
          <a:xfrm>
            <a:off x="695325" y="3854450"/>
            <a:ext cx="6156325" cy="1490256"/>
          </a:xfrm>
        </p:spPr>
        <p:txBody>
          <a:bodyPr anchor="b" anchorCtr="0">
            <a:noAutofit/>
          </a:bodyPr>
          <a:lstStyle>
            <a:lvl1pPr>
              <a:defRPr sz="4800" cap="none" baseline="0"/>
            </a:lvl1pPr>
          </a:lstStyle>
          <a:p>
            <a:r>
              <a:rPr lang="en-US" dirty="0"/>
              <a:t>Click to edit master title style</a:t>
            </a:r>
            <a:endParaRPr lang="en-AU" dirty="0"/>
          </a:p>
        </p:txBody>
      </p:sp>
      <p:sp>
        <p:nvSpPr>
          <p:cNvPr id="16" name="Subtitle 2">
            <a:extLst>
              <a:ext uri="{FF2B5EF4-FFF2-40B4-BE49-F238E27FC236}">
                <a16:creationId xmlns:a16="http://schemas.microsoft.com/office/drawing/2014/main" id="{69CDF758-E512-A347-9814-D93B67A4B137}"/>
              </a:ext>
            </a:extLst>
          </p:cNvPr>
          <p:cNvSpPr>
            <a:spLocks noGrp="1"/>
          </p:cNvSpPr>
          <p:nvPr>
            <p:ph type="subTitle" idx="1"/>
          </p:nvPr>
        </p:nvSpPr>
        <p:spPr>
          <a:xfrm>
            <a:off x="705424" y="5904716"/>
            <a:ext cx="4535649" cy="615738"/>
          </a:xfrm>
        </p:spPr>
        <p:txBody>
          <a:bodyPr lIns="0" tIns="0" rIns="0" bIns="0" anchor="b" anchorCtr="0">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12" name="Picture 11">
            <a:extLst>
              <a:ext uri="{FF2B5EF4-FFF2-40B4-BE49-F238E27FC236}">
                <a16:creationId xmlns:a16="http://schemas.microsoft.com/office/drawing/2014/main" id="{43F7A200-BF56-3E41-9566-CC0B5D6603B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68854" y="5506982"/>
            <a:ext cx="2925381" cy="955399"/>
          </a:xfrm>
          <a:prstGeom prst="rect">
            <a:avLst/>
          </a:prstGeom>
        </p:spPr>
      </p:pic>
    </p:spTree>
    <p:extLst>
      <p:ext uri="{BB962C8B-B14F-4D97-AF65-F5344CB8AC3E}">
        <p14:creationId xmlns:p14="http://schemas.microsoft.com/office/powerpoint/2010/main" val="1611473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C1CC0AC9-CB21-AC4E-8609-488DC7B4DF30}"/>
              </a:ext>
            </a:extLst>
          </p:cNvPr>
          <p:cNvGrpSpPr/>
          <p:nvPr userDrawn="1"/>
        </p:nvGrpSpPr>
        <p:grpSpPr>
          <a:xfrm>
            <a:off x="0" y="-9566"/>
            <a:ext cx="12204821" cy="6868940"/>
            <a:chOff x="0" y="-9566"/>
            <a:chExt cx="12204821" cy="6868940"/>
          </a:xfrm>
        </p:grpSpPr>
        <p:sp>
          <p:nvSpPr>
            <p:cNvPr id="14" name="Rectangle 13">
              <a:extLst>
                <a:ext uri="{FF2B5EF4-FFF2-40B4-BE49-F238E27FC236}">
                  <a16:creationId xmlns:a16="http://schemas.microsoft.com/office/drawing/2014/main" id="{03F5C85F-2924-2748-A81E-D9A49310E839}"/>
                </a:ext>
              </a:extLst>
            </p:cNvPr>
            <p:cNvSpPr/>
            <p:nvPr userDrawn="1"/>
          </p:nvSpPr>
          <p:spPr>
            <a:xfrm>
              <a:off x="0" y="-9566"/>
              <a:ext cx="12192000" cy="68675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reeform 2">
              <a:extLst>
                <a:ext uri="{FF2B5EF4-FFF2-40B4-BE49-F238E27FC236}">
                  <a16:creationId xmlns:a16="http://schemas.microsoft.com/office/drawing/2014/main" id="{C45705DA-549D-6542-A653-B07369F65606}"/>
                </a:ext>
              </a:extLst>
            </p:cNvPr>
            <p:cNvSpPr>
              <a:spLocks noChangeArrowheads="1"/>
            </p:cNvSpPr>
            <p:nvPr/>
          </p:nvSpPr>
          <p:spPr bwMode="auto">
            <a:xfrm>
              <a:off x="1490571" y="5245161"/>
              <a:ext cx="10116648" cy="1614213"/>
            </a:xfrm>
            <a:custGeom>
              <a:avLst/>
              <a:gdLst>
                <a:gd name="T0" fmla="*/ 30750 w 32477"/>
                <a:gd name="T1" fmla="*/ 4455 h 5184"/>
                <a:gd name="T2" fmla="*/ 30750 w 32477"/>
                <a:gd name="T3" fmla="*/ 4455 h 5184"/>
                <a:gd name="T4" fmla="*/ 10296 w 32477"/>
                <a:gd name="T5" fmla="*/ 0 h 5184"/>
                <a:gd name="T6" fmla="*/ 0 w 32477"/>
                <a:gd name="T7" fmla="*/ 5183 h 5184"/>
                <a:gd name="T8" fmla="*/ 32476 w 32477"/>
                <a:gd name="T9" fmla="*/ 5183 h 5184"/>
                <a:gd name="T10" fmla="*/ 30750 w 32477"/>
                <a:gd name="T11" fmla="*/ 4455 h 5184"/>
              </a:gdLst>
              <a:ahLst/>
              <a:cxnLst>
                <a:cxn ang="0">
                  <a:pos x="T0" y="T1"/>
                </a:cxn>
                <a:cxn ang="0">
                  <a:pos x="T2" y="T3"/>
                </a:cxn>
                <a:cxn ang="0">
                  <a:pos x="T4" y="T5"/>
                </a:cxn>
                <a:cxn ang="0">
                  <a:pos x="T6" y="T7"/>
                </a:cxn>
                <a:cxn ang="0">
                  <a:pos x="T8" y="T9"/>
                </a:cxn>
                <a:cxn ang="0">
                  <a:pos x="T10" y="T11"/>
                </a:cxn>
              </a:cxnLst>
              <a:rect l="0" t="0" r="r" b="b"/>
              <a:pathLst>
                <a:path w="32477" h="5184">
                  <a:moveTo>
                    <a:pt x="30750" y="4455"/>
                  </a:moveTo>
                  <a:lnTo>
                    <a:pt x="30750" y="4455"/>
                  </a:lnTo>
                  <a:cubicBezTo>
                    <a:pt x="22802" y="1402"/>
                    <a:pt x="15919" y="224"/>
                    <a:pt x="10296" y="0"/>
                  </a:cubicBezTo>
                  <a:cubicBezTo>
                    <a:pt x="7114" y="2071"/>
                    <a:pt x="3661" y="3817"/>
                    <a:pt x="0" y="5183"/>
                  </a:cubicBezTo>
                  <a:cubicBezTo>
                    <a:pt x="32476" y="5183"/>
                    <a:pt x="32476" y="5183"/>
                    <a:pt x="32476" y="5183"/>
                  </a:cubicBezTo>
                  <a:cubicBezTo>
                    <a:pt x="31398" y="4711"/>
                    <a:pt x="30750" y="4455"/>
                    <a:pt x="30750" y="4455"/>
                  </a:cubicBezTo>
                </a:path>
              </a:pathLst>
            </a:custGeom>
            <a:solidFill>
              <a:srgbClr val="009999"/>
            </a:solidFill>
            <a:ln w="9525" cap="flat">
              <a:solidFill>
                <a:schemeClr val="accent2"/>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dirty="0"/>
            </a:p>
          </p:txBody>
        </p:sp>
        <p:sp>
          <p:nvSpPr>
            <p:cNvPr id="7" name="Freeform 3">
              <a:extLst>
                <a:ext uri="{FF2B5EF4-FFF2-40B4-BE49-F238E27FC236}">
                  <a16:creationId xmlns:a16="http://schemas.microsoft.com/office/drawing/2014/main" id="{FACFF6B4-FB7D-F34A-A84C-53F5365C9DC5}"/>
                </a:ext>
              </a:extLst>
            </p:cNvPr>
            <p:cNvSpPr>
              <a:spLocks noChangeArrowheads="1"/>
            </p:cNvSpPr>
            <p:nvPr/>
          </p:nvSpPr>
          <p:spPr bwMode="auto">
            <a:xfrm>
              <a:off x="4698389" y="2614338"/>
              <a:ext cx="7506432" cy="4243662"/>
            </a:xfrm>
            <a:custGeom>
              <a:avLst/>
              <a:gdLst>
                <a:gd name="T0" fmla="*/ 9929 w 24098"/>
                <a:gd name="T1" fmla="*/ 0 h 13625"/>
                <a:gd name="T2" fmla="*/ 9929 w 24098"/>
                <a:gd name="T3" fmla="*/ 0 h 13625"/>
                <a:gd name="T4" fmla="*/ 0 w 24098"/>
                <a:gd name="T5" fmla="*/ 8441 h 13625"/>
                <a:gd name="T6" fmla="*/ 20454 w 24098"/>
                <a:gd name="T7" fmla="*/ 12896 h 13625"/>
                <a:gd name="T8" fmla="*/ 22180 w 24098"/>
                <a:gd name="T9" fmla="*/ 13624 h 13625"/>
                <a:gd name="T10" fmla="*/ 24097 w 24098"/>
                <a:gd name="T11" fmla="*/ 13624 h 13625"/>
                <a:gd name="T12" fmla="*/ 24097 w 24098"/>
                <a:gd name="T13" fmla="*/ 7579 h 13625"/>
                <a:gd name="T14" fmla="*/ 16367 w 24098"/>
                <a:gd name="T15" fmla="*/ 2985 h 13625"/>
                <a:gd name="T16" fmla="*/ 9929 w 24098"/>
                <a:gd name="T17" fmla="*/ 0 h 13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98" h="13625">
                  <a:moveTo>
                    <a:pt x="9929" y="0"/>
                  </a:moveTo>
                  <a:lnTo>
                    <a:pt x="9929" y="0"/>
                  </a:lnTo>
                  <a:cubicBezTo>
                    <a:pt x="7039" y="3199"/>
                    <a:pt x="3699" y="6040"/>
                    <a:pt x="0" y="8441"/>
                  </a:cubicBezTo>
                  <a:cubicBezTo>
                    <a:pt x="5623" y="8665"/>
                    <a:pt x="12506" y="9843"/>
                    <a:pt x="20454" y="12896"/>
                  </a:cubicBezTo>
                  <a:cubicBezTo>
                    <a:pt x="20454" y="12896"/>
                    <a:pt x="21102" y="13152"/>
                    <a:pt x="22180" y="13624"/>
                  </a:cubicBezTo>
                  <a:cubicBezTo>
                    <a:pt x="24097" y="13624"/>
                    <a:pt x="24097" y="13624"/>
                    <a:pt x="24097" y="13624"/>
                  </a:cubicBezTo>
                  <a:cubicBezTo>
                    <a:pt x="24097" y="7579"/>
                    <a:pt x="24097" y="7579"/>
                    <a:pt x="24097" y="7579"/>
                  </a:cubicBezTo>
                  <a:cubicBezTo>
                    <a:pt x="21843" y="6064"/>
                    <a:pt x="19278" y="4518"/>
                    <a:pt x="16367" y="2985"/>
                  </a:cubicBezTo>
                  <a:cubicBezTo>
                    <a:pt x="14173" y="1833"/>
                    <a:pt x="12022" y="845"/>
                    <a:pt x="9929" y="0"/>
                  </a:cubicBezTo>
                </a:path>
              </a:pathLst>
            </a:custGeom>
            <a:solidFill>
              <a:srgbClr val="00CCCC"/>
            </a:solidFill>
            <a:ln w="9525" cap="flat">
              <a:solidFill>
                <a:schemeClr val="accent3"/>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8" name="Freeform 4">
              <a:extLst>
                <a:ext uri="{FF2B5EF4-FFF2-40B4-BE49-F238E27FC236}">
                  <a16:creationId xmlns:a16="http://schemas.microsoft.com/office/drawing/2014/main" id="{6AE9D180-795D-3342-ADE5-8E86EF3F2398}"/>
                </a:ext>
              </a:extLst>
            </p:cNvPr>
            <p:cNvSpPr>
              <a:spLocks noChangeArrowheads="1"/>
            </p:cNvSpPr>
            <p:nvPr/>
          </p:nvSpPr>
          <p:spPr bwMode="auto">
            <a:xfrm>
              <a:off x="7792182" y="35719"/>
              <a:ext cx="4412639" cy="4938804"/>
            </a:xfrm>
            <a:custGeom>
              <a:avLst/>
              <a:gdLst>
                <a:gd name="T0" fmla="*/ 6004 w 14169"/>
                <a:gd name="T1" fmla="*/ 0 h 15858"/>
                <a:gd name="T2" fmla="*/ 6004 w 14169"/>
                <a:gd name="T3" fmla="*/ 0 h 15858"/>
                <a:gd name="T4" fmla="*/ 0 w 14169"/>
                <a:gd name="T5" fmla="*/ 8278 h 15858"/>
                <a:gd name="T6" fmla="*/ 6438 w 14169"/>
                <a:gd name="T7" fmla="*/ 11263 h 15858"/>
                <a:gd name="T8" fmla="*/ 14168 w 14169"/>
                <a:gd name="T9" fmla="*/ 15857 h 15858"/>
                <a:gd name="T10" fmla="*/ 14168 w 14169"/>
                <a:gd name="T11" fmla="*/ 5406 h 15858"/>
                <a:gd name="T12" fmla="*/ 8735 w 14169"/>
                <a:gd name="T13" fmla="*/ 1639 h 15858"/>
                <a:gd name="T14" fmla="*/ 6004 w 14169"/>
                <a:gd name="T15" fmla="*/ 0 h 158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69" h="15858">
                  <a:moveTo>
                    <a:pt x="6004" y="0"/>
                  </a:moveTo>
                  <a:lnTo>
                    <a:pt x="6004" y="0"/>
                  </a:lnTo>
                  <a:cubicBezTo>
                    <a:pt x="4316" y="2958"/>
                    <a:pt x="2300" y="5730"/>
                    <a:pt x="0" y="8278"/>
                  </a:cubicBezTo>
                  <a:cubicBezTo>
                    <a:pt x="2093" y="9123"/>
                    <a:pt x="4244" y="10111"/>
                    <a:pt x="6438" y="11263"/>
                  </a:cubicBezTo>
                  <a:cubicBezTo>
                    <a:pt x="9349" y="12796"/>
                    <a:pt x="11914" y="14342"/>
                    <a:pt x="14168" y="15857"/>
                  </a:cubicBezTo>
                  <a:cubicBezTo>
                    <a:pt x="14168" y="5406"/>
                    <a:pt x="14168" y="5406"/>
                    <a:pt x="14168" y="5406"/>
                  </a:cubicBezTo>
                  <a:cubicBezTo>
                    <a:pt x="12535" y="4150"/>
                    <a:pt x="10729" y="2891"/>
                    <a:pt x="8735" y="1639"/>
                  </a:cubicBezTo>
                  <a:cubicBezTo>
                    <a:pt x="7817" y="1065"/>
                    <a:pt x="6905" y="517"/>
                    <a:pt x="6004" y="0"/>
                  </a:cubicBezTo>
                </a:path>
              </a:pathLst>
            </a:custGeom>
            <a:solidFill>
              <a:srgbClr val="74DECA"/>
            </a:solidFill>
            <a:ln w="9525" cap="flat">
              <a:solidFill>
                <a:schemeClr val="accent4"/>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9" name="Freeform 5">
              <a:extLst>
                <a:ext uri="{FF2B5EF4-FFF2-40B4-BE49-F238E27FC236}">
                  <a16:creationId xmlns:a16="http://schemas.microsoft.com/office/drawing/2014/main" id="{B7CDBF69-E1AC-0A4D-B7FB-695893EBC0D5}"/>
                </a:ext>
              </a:extLst>
            </p:cNvPr>
            <p:cNvSpPr>
              <a:spLocks noChangeArrowheads="1"/>
            </p:cNvSpPr>
            <p:nvPr/>
          </p:nvSpPr>
          <p:spPr bwMode="auto">
            <a:xfrm>
              <a:off x="9661921" y="0"/>
              <a:ext cx="2542900" cy="1719995"/>
            </a:xfrm>
            <a:custGeom>
              <a:avLst/>
              <a:gdLst>
                <a:gd name="T0" fmla="*/ 2731 w 8165"/>
                <a:gd name="T1" fmla="*/ 1756 h 5524"/>
                <a:gd name="T2" fmla="*/ 2731 w 8165"/>
                <a:gd name="T3" fmla="*/ 1756 h 5524"/>
                <a:gd name="T4" fmla="*/ 8164 w 8165"/>
                <a:gd name="T5" fmla="*/ 5523 h 5524"/>
                <a:gd name="T6" fmla="*/ 8164 w 8165"/>
                <a:gd name="T7" fmla="*/ 0 h 5524"/>
                <a:gd name="T8" fmla="*/ 66 w 8165"/>
                <a:gd name="T9" fmla="*/ 0 h 5524"/>
                <a:gd name="T10" fmla="*/ 0 w 8165"/>
                <a:gd name="T11" fmla="*/ 117 h 5524"/>
                <a:gd name="T12" fmla="*/ 2731 w 8165"/>
                <a:gd name="T13" fmla="*/ 1756 h 5524"/>
              </a:gdLst>
              <a:ahLst/>
              <a:cxnLst>
                <a:cxn ang="0">
                  <a:pos x="T0" y="T1"/>
                </a:cxn>
                <a:cxn ang="0">
                  <a:pos x="T2" y="T3"/>
                </a:cxn>
                <a:cxn ang="0">
                  <a:pos x="T4" y="T5"/>
                </a:cxn>
                <a:cxn ang="0">
                  <a:pos x="T6" y="T7"/>
                </a:cxn>
                <a:cxn ang="0">
                  <a:pos x="T8" y="T9"/>
                </a:cxn>
                <a:cxn ang="0">
                  <a:pos x="T10" y="T11"/>
                </a:cxn>
                <a:cxn ang="0">
                  <a:pos x="T12" y="T13"/>
                </a:cxn>
              </a:cxnLst>
              <a:rect l="0" t="0" r="r" b="b"/>
              <a:pathLst>
                <a:path w="8165" h="5524">
                  <a:moveTo>
                    <a:pt x="2731" y="1756"/>
                  </a:moveTo>
                  <a:lnTo>
                    <a:pt x="2731" y="1756"/>
                  </a:lnTo>
                  <a:cubicBezTo>
                    <a:pt x="4725" y="3008"/>
                    <a:pt x="6531" y="4267"/>
                    <a:pt x="8164" y="5523"/>
                  </a:cubicBezTo>
                  <a:cubicBezTo>
                    <a:pt x="8164" y="0"/>
                    <a:pt x="8164" y="0"/>
                    <a:pt x="8164" y="0"/>
                  </a:cubicBezTo>
                  <a:cubicBezTo>
                    <a:pt x="66" y="0"/>
                    <a:pt x="66" y="0"/>
                    <a:pt x="66" y="0"/>
                  </a:cubicBezTo>
                  <a:cubicBezTo>
                    <a:pt x="43" y="36"/>
                    <a:pt x="22" y="77"/>
                    <a:pt x="0" y="117"/>
                  </a:cubicBezTo>
                  <a:cubicBezTo>
                    <a:pt x="901" y="634"/>
                    <a:pt x="1813" y="1182"/>
                    <a:pt x="2731" y="1756"/>
                  </a:cubicBezTo>
                </a:path>
              </a:pathLst>
            </a:custGeom>
            <a:solidFill>
              <a:srgbClr val="BDF0E8"/>
            </a:solidFill>
            <a:ln w="9525" cap="flat">
              <a:solidFill>
                <a:schemeClr val="accent5"/>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0" name="Freeform 6">
              <a:extLst>
                <a:ext uri="{FF2B5EF4-FFF2-40B4-BE49-F238E27FC236}">
                  <a16:creationId xmlns:a16="http://schemas.microsoft.com/office/drawing/2014/main" id="{F0CF7BA2-A072-3547-9A42-C70B502AD07D}"/>
                </a:ext>
              </a:extLst>
            </p:cNvPr>
            <p:cNvSpPr>
              <a:spLocks noChangeArrowheads="1"/>
            </p:cNvSpPr>
            <p:nvPr/>
          </p:nvSpPr>
          <p:spPr bwMode="auto">
            <a:xfrm>
              <a:off x="0" y="5155864"/>
              <a:ext cx="4697015" cy="1702136"/>
            </a:xfrm>
            <a:custGeom>
              <a:avLst/>
              <a:gdLst>
                <a:gd name="T0" fmla="*/ 0 w 15082"/>
                <a:gd name="T1" fmla="*/ 2213 h 5470"/>
                <a:gd name="T2" fmla="*/ 0 w 15082"/>
                <a:gd name="T3" fmla="*/ 2213 h 5470"/>
                <a:gd name="T4" fmla="*/ 0 w 15082"/>
                <a:gd name="T5" fmla="*/ 5469 h 5470"/>
                <a:gd name="T6" fmla="*/ 4785 w 15082"/>
                <a:gd name="T7" fmla="*/ 5469 h 5470"/>
                <a:gd name="T8" fmla="*/ 15081 w 15082"/>
                <a:gd name="T9" fmla="*/ 286 h 5470"/>
                <a:gd name="T10" fmla="*/ 0 w 15082"/>
                <a:gd name="T11" fmla="*/ 2213 h 5470"/>
              </a:gdLst>
              <a:ahLst/>
              <a:cxnLst>
                <a:cxn ang="0">
                  <a:pos x="T0" y="T1"/>
                </a:cxn>
                <a:cxn ang="0">
                  <a:pos x="T2" y="T3"/>
                </a:cxn>
                <a:cxn ang="0">
                  <a:pos x="T4" y="T5"/>
                </a:cxn>
                <a:cxn ang="0">
                  <a:pos x="T6" y="T7"/>
                </a:cxn>
                <a:cxn ang="0">
                  <a:pos x="T8" y="T9"/>
                </a:cxn>
                <a:cxn ang="0">
                  <a:pos x="T10" y="T11"/>
                </a:cxn>
              </a:cxnLst>
              <a:rect l="0" t="0" r="r" b="b"/>
              <a:pathLst>
                <a:path w="15082" h="5470">
                  <a:moveTo>
                    <a:pt x="0" y="2213"/>
                  </a:moveTo>
                  <a:lnTo>
                    <a:pt x="0" y="2213"/>
                  </a:lnTo>
                  <a:cubicBezTo>
                    <a:pt x="0" y="5469"/>
                    <a:pt x="0" y="5469"/>
                    <a:pt x="0" y="5469"/>
                  </a:cubicBezTo>
                  <a:cubicBezTo>
                    <a:pt x="4785" y="5469"/>
                    <a:pt x="4785" y="5469"/>
                    <a:pt x="4785" y="5469"/>
                  </a:cubicBezTo>
                  <a:cubicBezTo>
                    <a:pt x="8446" y="4103"/>
                    <a:pt x="11899" y="2357"/>
                    <a:pt x="15081" y="286"/>
                  </a:cubicBezTo>
                  <a:cubicBezTo>
                    <a:pt x="7834" y="0"/>
                    <a:pt x="2675" y="1298"/>
                    <a:pt x="0" y="2213"/>
                  </a:cubicBezTo>
                </a:path>
              </a:pathLst>
            </a:custGeom>
            <a:solidFill>
              <a:srgbClr val="33ADAD"/>
            </a:solidFill>
            <a:ln w="9525" cap="flat">
              <a:solidFill>
                <a:srgbClr val="33ADAD"/>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1" name="Freeform 7">
              <a:extLst>
                <a:ext uri="{FF2B5EF4-FFF2-40B4-BE49-F238E27FC236}">
                  <a16:creationId xmlns:a16="http://schemas.microsoft.com/office/drawing/2014/main" id="{8AA7A215-1699-1549-B5A3-E4DA4B4E3511}"/>
                </a:ext>
              </a:extLst>
            </p:cNvPr>
            <p:cNvSpPr>
              <a:spLocks noChangeArrowheads="1"/>
            </p:cNvSpPr>
            <p:nvPr/>
          </p:nvSpPr>
          <p:spPr bwMode="auto">
            <a:xfrm>
              <a:off x="0" y="1122393"/>
              <a:ext cx="7790808" cy="4721744"/>
            </a:xfrm>
            <a:custGeom>
              <a:avLst/>
              <a:gdLst>
                <a:gd name="T0" fmla="*/ 15081 w 25011"/>
                <a:gd name="T1" fmla="*/ 13233 h 15161"/>
                <a:gd name="T2" fmla="*/ 15081 w 25011"/>
                <a:gd name="T3" fmla="*/ 13233 h 15161"/>
                <a:gd name="T4" fmla="*/ 25010 w 25011"/>
                <a:gd name="T5" fmla="*/ 4792 h 15161"/>
                <a:gd name="T6" fmla="*/ 0 w 25011"/>
                <a:gd name="T7" fmla="*/ 234 h 15161"/>
                <a:gd name="T8" fmla="*/ 0 w 25011"/>
                <a:gd name="T9" fmla="*/ 15160 h 15161"/>
                <a:gd name="T10" fmla="*/ 15081 w 25011"/>
                <a:gd name="T11" fmla="*/ 13233 h 15161"/>
              </a:gdLst>
              <a:ahLst/>
              <a:cxnLst>
                <a:cxn ang="0">
                  <a:pos x="T0" y="T1"/>
                </a:cxn>
                <a:cxn ang="0">
                  <a:pos x="T2" y="T3"/>
                </a:cxn>
                <a:cxn ang="0">
                  <a:pos x="T4" y="T5"/>
                </a:cxn>
                <a:cxn ang="0">
                  <a:pos x="T6" y="T7"/>
                </a:cxn>
                <a:cxn ang="0">
                  <a:pos x="T8" y="T9"/>
                </a:cxn>
                <a:cxn ang="0">
                  <a:pos x="T10" y="T11"/>
                </a:cxn>
              </a:cxnLst>
              <a:rect l="0" t="0" r="r" b="b"/>
              <a:pathLst>
                <a:path w="25011" h="15161">
                  <a:moveTo>
                    <a:pt x="15081" y="13233"/>
                  </a:moveTo>
                  <a:lnTo>
                    <a:pt x="15081" y="13233"/>
                  </a:lnTo>
                  <a:cubicBezTo>
                    <a:pt x="18780" y="10832"/>
                    <a:pt x="22120" y="7991"/>
                    <a:pt x="25010" y="4792"/>
                  </a:cubicBezTo>
                  <a:cubicBezTo>
                    <a:pt x="14914" y="725"/>
                    <a:pt x="6105" y="0"/>
                    <a:pt x="0" y="234"/>
                  </a:cubicBezTo>
                  <a:cubicBezTo>
                    <a:pt x="0" y="15160"/>
                    <a:pt x="0" y="15160"/>
                    <a:pt x="0" y="15160"/>
                  </a:cubicBezTo>
                  <a:cubicBezTo>
                    <a:pt x="2675" y="14245"/>
                    <a:pt x="7834" y="12947"/>
                    <a:pt x="15081" y="13233"/>
                  </a:cubicBezTo>
                </a:path>
              </a:pathLst>
            </a:custGeom>
            <a:solidFill>
              <a:srgbClr val="33D6D6"/>
            </a:solidFill>
            <a:ln w="9525" cap="flat">
              <a:solidFill>
                <a:srgbClr val="33D6D6"/>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2" name="Freeform 8">
              <a:extLst>
                <a:ext uri="{FF2B5EF4-FFF2-40B4-BE49-F238E27FC236}">
                  <a16:creationId xmlns:a16="http://schemas.microsoft.com/office/drawing/2014/main" id="{A956F957-1F63-2E46-9D8E-329E341C2D9E}"/>
                </a:ext>
              </a:extLst>
            </p:cNvPr>
            <p:cNvSpPr>
              <a:spLocks noChangeArrowheads="1"/>
            </p:cNvSpPr>
            <p:nvPr/>
          </p:nvSpPr>
          <p:spPr bwMode="auto">
            <a:xfrm>
              <a:off x="0" y="0"/>
              <a:ext cx="9660547" cy="2614338"/>
            </a:xfrm>
            <a:custGeom>
              <a:avLst/>
              <a:gdLst>
                <a:gd name="T0" fmla="*/ 25010 w 31015"/>
                <a:gd name="T1" fmla="*/ 8395 h 8396"/>
                <a:gd name="T2" fmla="*/ 25010 w 31015"/>
                <a:gd name="T3" fmla="*/ 8395 h 8396"/>
                <a:gd name="T4" fmla="*/ 31014 w 31015"/>
                <a:gd name="T5" fmla="*/ 117 h 8396"/>
                <a:gd name="T6" fmla="*/ 30810 w 31015"/>
                <a:gd name="T7" fmla="*/ 0 h 8396"/>
                <a:gd name="T8" fmla="*/ 0 w 31015"/>
                <a:gd name="T9" fmla="*/ 0 h 8396"/>
                <a:gd name="T10" fmla="*/ 0 w 31015"/>
                <a:gd name="T11" fmla="*/ 3837 h 8396"/>
                <a:gd name="T12" fmla="*/ 25010 w 31015"/>
                <a:gd name="T13" fmla="*/ 8395 h 8396"/>
              </a:gdLst>
              <a:ahLst/>
              <a:cxnLst>
                <a:cxn ang="0">
                  <a:pos x="T0" y="T1"/>
                </a:cxn>
                <a:cxn ang="0">
                  <a:pos x="T2" y="T3"/>
                </a:cxn>
                <a:cxn ang="0">
                  <a:pos x="T4" y="T5"/>
                </a:cxn>
                <a:cxn ang="0">
                  <a:pos x="T6" y="T7"/>
                </a:cxn>
                <a:cxn ang="0">
                  <a:pos x="T8" y="T9"/>
                </a:cxn>
                <a:cxn ang="0">
                  <a:pos x="T10" y="T11"/>
                </a:cxn>
                <a:cxn ang="0">
                  <a:pos x="T12" y="T13"/>
                </a:cxn>
              </a:cxnLst>
              <a:rect l="0" t="0" r="r" b="b"/>
              <a:pathLst>
                <a:path w="31015" h="8396">
                  <a:moveTo>
                    <a:pt x="25010" y="8395"/>
                  </a:moveTo>
                  <a:lnTo>
                    <a:pt x="25010" y="8395"/>
                  </a:lnTo>
                  <a:cubicBezTo>
                    <a:pt x="27310" y="5847"/>
                    <a:pt x="29326" y="3075"/>
                    <a:pt x="31014" y="117"/>
                  </a:cubicBezTo>
                  <a:cubicBezTo>
                    <a:pt x="30944" y="77"/>
                    <a:pt x="30877" y="36"/>
                    <a:pt x="30810" y="0"/>
                  </a:cubicBezTo>
                  <a:cubicBezTo>
                    <a:pt x="0" y="0"/>
                    <a:pt x="0" y="0"/>
                    <a:pt x="0" y="0"/>
                  </a:cubicBezTo>
                  <a:cubicBezTo>
                    <a:pt x="0" y="3837"/>
                    <a:pt x="0" y="3837"/>
                    <a:pt x="0" y="3837"/>
                  </a:cubicBezTo>
                  <a:cubicBezTo>
                    <a:pt x="6105" y="3603"/>
                    <a:pt x="14914" y="4328"/>
                    <a:pt x="25010" y="8395"/>
                  </a:cubicBezTo>
                </a:path>
              </a:pathLst>
            </a:custGeom>
            <a:solidFill>
              <a:srgbClr val="90E5D5"/>
            </a:solidFill>
            <a:ln w="9525" cap="flat">
              <a:solidFill>
                <a:srgbClr val="90E5D5"/>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3" name="Freeform 9">
              <a:extLst>
                <a:ext uri="{FF2B5EF4-FFF2-40B4-BE49-F238E27FC236}">
                  <a16:creationId xmlns:a16="http://schemas.microsoft.com/office/drawing/2014/main" id="{A5459A5B-3EB4-5948-9221-4DCC35F133F2}"/>
                </a:ext>
              </a:extLst>
            </p:cNvPr>
            <p:cNvSpPr>
              <a:spLocks noChangeArrowheads="1"/>
            </p:cNvSpPr>
            <p:nvPr/>
          </p:nvSpPr>
          <p:spPr bwMode="auto">
            <a:xfrm>
              <a:off x="9598726" y="0"/>
              <a:ext cx="82428" cy="35719"/>
            </a:xfrm>
            <a:custGeom>
              <a:avLst/>
              <a:gdLst>
                <a:gd name="T0" fmla="*/ 270 w 271"/>
                <a:gd name="T1" fmla="*/ 0 h 118"/>
                <a:gd name="T2" fmla="*/ 270 w 271"/>
                <a:gd name="T3" fmla="*/ 0 h 118"/>
                <a:gd name="T4" fmla="*/ 0 w 271"/>
                <a:gd name="T5" fmla="*/ 0 h 118"/>
                <a:gd name="T6" fmla="*/ 204 w 271"/>
                <a:gd name="T7" fmla="*/ 117 h 118"/>
                <a:gd name="T8" fmla="*/ 270 w 271"/>
                <a:gd name="T9" fmla="*/ 0 h 118"/>
              </a:gdLst>
              <a:ahLst/>
              <a:cxnLst>
                <a:cxn ang="0">
                  <a:pos x="T0" y="T1"/>
                </a:cxn>
                <a:cxn ang="0">
                  <a:pos x="T2" y="T3"/>
                </a:cxn>
                <a:cxn ang="0">
                  <a:pos x="T4" y="T5"/>
                </a:cxn>
                <a:cxn ang="0">
                  <a:pos x="T6" y="T7"/>
                </a:cxn>
                <a:cxn ang="0">
                  <a:pos x="T8" y="T9"/>
                </a:cxn>
              </a:cxnLst>
              <a:rect l="0" t="0" r="r" b="b"/>
              <a:pathLst>
                <a:path w="271" h="118">
                  <a:moveTo>
                    <a:pt x="270" y="0"/>
                  </a:moveTo>
                  <a:lnTo>
                    <a:pt x="270" y="0"/>
                  </a:lnTo>
                  <a:cubicBezTo>
                    <a:pt x="0" y="0"/>
                    <a:pt x="0" y="0"/>
                    <a:pt x="0" y="0"/>
                  </a:cubicBezTo>
                  <a:cubicBezTo>
                    <a:pt x="67" y="36"/>
                    <a:pt x="134" y="77"/>
                    <a:pt x="204" y="117"/>
                  </a:cubicBezTo>
                  <a:cubicBezTo>
                    <a:pt x="226" y="77"/>
                    <a:pt x="247" y="36"/>
                    <a:pt x="270" y="0"/>
                  </a:cubicBezTo>
                </a:path>
              </a:pathLst>
            </a:custGeom>
            <a:solidFill>
              <a:srgbClr val="CAF3E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grpSp>
      <p:sp>
        <p:nvSpPr>
          <p:cNvPr id="2" name="Title 1">
            <a:extLst>
              <a:ext uri="{FF2B5EF4-FFF2-40B4-BE49-F238E27FC236}">
                <a16:creationId xmlns:a16="http://schemas.microsoft.com/office/drawing/2014/main" id="{52417183-785F-0149-9562-3461F57169BD}"/>
              </a:ext>
            </a:extLst>
          </p:cNvPr>
          <p:cNvSpPr>
            <a:spLocks noGrp="1"/>
          </p:cNvSpPr>
          <p:nvPr userDrawn="1">
            <p:ph type="title" hasCustomPrompt="1"/>
          </p:nvPr>
        </p:nvSpPr>
        <p:spPr>
          <a:xfrm>
            <a:off x="695325" y="2424948"/>
            <a:ext cx="4891875" cy="2342528"/>
          </a:xfrm>
        </p:spPr>
        <p:txBody>
          <a:bodyPr/>
          <a:lstStyle>
            <a:lvl1pPr>
              <a:defRPr cap="none" baseline="0">
                <a:solidFill>
                  <a:schemeClr val="bg1"/>
                </a:solidFill>
              </a:defRPr>
            </a:lvl1pPr>
          </a:lstStyle>
          <a:p>
            <a:r>
              <a:rPr lang="en-US" dirty="0"/>
              <a:t>Click to edit master title style</a:t>
            </a:r>
            <a:endParaRPr lang="en-AU" dirty="0"/>
          </a:p>
        </p:txBody>
      </p:sp>
      <p:sp>
        <p:nvSpPr>
          <p:cNvPr id="3" name="Footer Placeholder 2">
            <a:extLst>
              <a:ext uri="{FF2B5EF4-FFF2-40B4-BE49-F238E27FC236}">
                <a16:creationId xmlns:a16="http://schemas.microsoft.com/office/drawing/2014/main" id="{F1390D36-9DE6-914D-BE09-A99CCDDD28CC}"/>
              </a:ext>
            </a:extLst>
          </p:cNvPr>
          <p:cNvSpPr>
            <a:spLocks noGrp="1"/>
          </p:cNvSpPr>
          <p:nvPr userDrawn="1">
            <p:ph type="ftr" sz="quarter" idx="10"/>
          </p:nvPr>
        </p:nvSpPr>
        <p:spPr>
          <a:xfrm>
            <a:off x="7428555" y="6117880"/>
            <a:ext cx="3493071" cy="365125"/>
          </a:xfrm>
        </p:spPr>
        <p:txBody>
          <a:bodyPr/>
          <a:lstStyle>
            <a:lvl1pPr algn="r">
              <a:defRPr>
                <a:solidFill>
                  <a:schemeClr val="bg1"/>
                </a:solidFill>
              </a:defRPr>
            </a:lvl1pPr>
          </a:lstStyle>
          <a:p>
            <a:r>
              <a:rPr lang="en-AU"/>
              <a:t>Clinical Excellence Commission</a:t>
            </a:r>
            <a:endParaRPr lang="en-AU" dirty="0"/>
          </a:p>
        </p:txBody>
      </p:sp>
      <p:sp>
        <p:nvSpPr>
          <p:cNvPr id="4" name="Slide Number Placeholder 3">
            <a:extLst>
              <a:ext uri="{FF2B5EF4-FFF2-40B4-BE49-F238E27FC236}">
                <a16:creationId xmlns:a16="http://schemas.microsoft.com/office/drawing/2014/main" id="{09A8A2D1-B5DF-C84E-A25C-3AB9D497543B}"/>
              </a:ext>
            </a:extLst>
          </p:cNvPr>
          <p:cNvSpPr>
            <a:spLocks noGrp="1"/>
          </p:cNvSpPr>
          <p:nvPr userDrawn="1">
            <p:ph type="sldNum" sz="quarter" idx="11"/>
          </p:nvPr>
        </p:nvSpPr>
        <p:spPr>
          <a:xfrm>
            <a:off x="10929599" y="6117880"/>
            <a:ext cx="567075" cy="365125"/>
          </a:xfrm>
        </p:spPr>
        <p:txBody>
          <a:bodyPr/>
          <a:lstStyle>
            <a:lvl1pPr>
              <a:defRPr>
                <a:solidFill>
                  <a:schemeClr val="bg1"/>
                </a:solidFill>
              </a:defRPr>
            </a:lvl1pPr>
          </a:lstStyle>
          <a:p>
            <a:fld id="{84D3DED8-CEC3-1449-A2AB-4F5665AE0AC9}" type="slidenum">
              <a:rPr lang="en-AU" smtClean="0"/>
              <a:pPr/>
              <a:t>‹#›</a:t>
            </a:fld>
            <a:endParaRPr lang="en-AU" dirty="0"/>
          </a:p>
        </p:txBody>
      </p:sp>
      <p:pic>
        <p:nvPicPr>
          <p:cNvPr id="23" name="Picture 22">
            <a:extLst>
              <a:ext uri="{FF2B5EF4-FFF2-40B4-BE49-F238E27FC236}">
                <a16:creationId xmlns:a16="http://schemas.microsoft.com/office/drawing/2014/main" id="{D0164D1C-4456-674F-86A6-A87BF86EFF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097" y="5775529"/>
            <a:ext cx="2078103" cy="678686"/>
          </a:xfrm>
          <a:prstGeom prst="rect">
            <a:avLst/>
          </a:prstGeom>
        </p:spPr>
      </p:pic>
    </p:spTree>
    <p:extLst>
      <p:ext uri="{BB962C8B-B14F-4D97-AF65-F5344CB8AC3E}">
        <p14:creationId xmlns:p14="http://schemas.microsoft.com/office/powerpoint/2010/main" val="2693805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97F15D5-9A3C-724B-B3BC-FB7676509058}"/>
              </a:ext>
            </a:extLst>
          </p:cNvPr>
          <p:cNvGrpSpPr/>
          <p:nvPr userDrawn="1"/>
        </p:nvGrpSpPr>
        <p:grpSpPr>
          <a:xfrm>
            <a:off x="3190875" y="2174875"/>
            <a:ext cx="9001126" cy="4683126"/>
            <a:chOff x="3190875" y="2174875"/>
            <a:chExt cx="9001126" cy="4683126"/>
          </a:xfrm>
        </p:grpSpPr>
        <p:sp>
          <p:nvSpPr>
            <p:cNvPr id="19" name="Freeform 2">
              <a:extLst>
                <a:ext uri="{FF2B5EF4-FFF2-40B4-BE49-F238E27FC236}">
                  <a16:creationId xmlns:a16="http://schemas.microsoft.com/office/drawing/2014/main" id="{29CD4C64-CB9F-0247-9F18-41BC2292A927}"/>
                </a:ext>
              </a:extLst>
            </p:cNvPr>
            <p:cNvSpPr>
              <a:spLocks noChangeArrowheads="1"/>
            </p:cNvSpPr>
            <p:nvPr/>
          </p:nvSpPr>
          <p:spPr bwMode="auto">
            <a:xfrm>
              <a:off x="10466388" y="5087938"/>
              <a:ext cx="1725613" cy="1770063"/>
            </a:xfrm>
            <a:custGeom>
              <a:avLst/>
              <a:gdLst>
                <a:gd name="T0" fmla="*/ 0 w 4797"/>
                <a:gd name="T1" fmla="*/ 4922 h 4923"/>
                <a:gd name="T2" fmla="*/ 0 w 4797"/>
                <a:gd name="T3" fmla="*/ 4922 h 4923"/>
                <a:gd name="T4" fmla="*/ 4796 w 4797"/>
                <a:gd name="T5" fmla="*/ 4922 h 4923"/>
                <a:gd name="T6" fmla="*/ 4796 w 4797"/>
                <a:gd name="T7" fmla="*/ 0 h 4923"/>
                <a:gd name="T8" fmla="*/ 0 w 4797"/>
                <a:gd name="T9" fmla="*/ 4922 h 4923"/>
              </a:gdLst>
              <a:ahLst/>
              <a:cxnLst>
                <a:cxn ang="0">
                  <a:pos x="T0" y="T1"/>
                </a:cxn>
                <a:cxn ang="0">
                  <a:pos x="T2" y="T3"/>
                </a:cxn>
                <a:cxn ang="0">
                  <a:pos x="T4" y="T5"/>
                </a:cxn>
                <a:cxn ang="0">
                  <a:pos x="T6" y="T7"/>
                </a:cxn>
                <a:cxn ang="0">
                  <a:pos x="T8" y="T9"/>
                </a:cxn>
              </a:cxnLst>
              <a:rect l="0" t="0" r="r" b="b"/>
              <a:pathLst>
                <a:path w="4797" h="4923">
                  <a:moveTo>
                    <a:pt x="0" y="4922"/>
                  </a:moveTo>
                  <a:lnTo>
                    <a:pt x="0" y="4922"/>
                  </a:lnTo>
                  <a:cubicBezTo>
                    <a:pt x="4796" y="4922"/>
                    <a:pt x="4796" y="4922"/>
                    <a:pt x="4796" y="4922"/>
                  </a:cubicBezTo>
                  <a:cubicBezTo>
                    <a:pt x="4796" y="0"/>
                    <a:pt x="4796" y="0"/>
                    <a:pt x="4796" y="0"/>
                  </a:cubicBezTo>
                  <a:cubicBezTo>
                    <a:pt x="2660" y="1696"/>
                    <a:pt x="1113" y="3389"/>
                    <a:pt x="0" y="4922"/>
                  </a:cubicBezTo>
                </a:path>
              </a:pathLst>
            </a:custGeom>
            <a:solidFill>
              <a:srgbClr val="006666"/>
            </a:solidFill>
            <a:ln w="12700" cap="flat">
              <a:solidFill>
                <a:schemeClr val="accent1"/>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0" name="Freeform 3">
              <a:extLst>
                <a:ext uri="{FF2B5EF4-FFF2-40B4-BE49-F238E27FC236}">
                  <a16:creationId xmlns:a16="http://schemas.microsoft.com/office/drawing/2014/main" id="{DFDA60F6-B012-4947-BBB8-E7C341A7E879}"/>
                </a:ext>
              </a:extLst>
            </p:cNvPr>
            <p:cNvSpPr>
              <a:spLocks noChangeArrowheads="1"/>
            </p:cNvSpPr>
            <p:nvPr/>
          </p:nvSpPr>
          <p:spPr bwMode="auto">
            <a:xfrm>
              <a:off x="7907338" y="3521075"/>
              <a:ext cx="4284663" cy="3336925"/>
            </a:xfrm>
            <a:custGeom>
              <a:avLst/>
              <a:gdLst>
                <a:gd name="T0" fmla="*/ 11906 w 11907"/>
                <a:gd name="T1" fmla="*/ 4351 h 9274"/>
                <a:gd name="T2" fmla="*/ 11906 w 11907"/>
                <a:gd name="T3" fmla="*/ 4351 h 9274"/>
                <a:gd name="T4" fmla="*/ 11906 w 11907"/>
                <a:gd name="T5" fmla="*/ 0 h 9274"/>
                <a:gd name="T6" fmla="*/ 11549 w 11907"/>
                <a:gd name="T7" fmla="*/ 132 h 9274"/>
                <a:gd name="T8" fmla="*/ 923 w 11907"/>
                <a:gd name="T9" fmla="*/ 6317 h 9274"/>
                <a:gd name="T10" fmla="*/ 0 w 11907"/>
                <a:gd name="T11" fmla="*/ 9273 h 9274"/>
                <a:gd name="T12" fmla="*/ 7110 w 11907"/>
                <a:gd name="T13" fmla="*/ 9273 h 9274"/>
                <a:gd name="T14" fmla="*/ 11906 w 11907"/>
                <a:gd name="T15" fmla="*/ 4351 h 92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07" h="9274">
                  <a:moveTo>
                    <a:pt x="11906" y="4351"/>
                  </a:moveTo>
                  <a:lnTo>
                    <a:pt x="11906" y="4351"/>
                  </a:lnTo>
                  <a:cubicBezTo>
                    <a:pt x="11906" y="0"/>
                    <a:pt x="11906" y="0"/>
                    <a:pt x="11906" y="0"/>
                  </a:cubicBezTo>
                  <a:cubicBezTo>
                    <a:pt x="11675" y="84"/>
                    <a:pt x="11549" y="132"/>
                    <a:pt x="11549" y="132"/>
                  </a:cubicBezTo>
                  <a:cubicBezTo>
                    <a:pt x="6896" y="1963"/>
                    <a:pt x="3449" y="4183"/>
                    <a:pt x="923" y="6317"/>
                  </a:cubicBezTo>
                  <a:cubicBezTo>
                    <a:pt x="669" y="7312"/>
                    <a:pt x="359" y="8298"/>
                    <a:pt x="0" y="9273"/>
                  </a:cubicBezTo>
                  <a:cubicBezTo>
                    <a:pt x="7110" y="9273"/>
                    <a:pt x="7110" y="9273"/>
                    <a:pt x="7110" y="9273"/>
                  </a:cubicBezTo>
                  <a:cubicBezTo>
                    <a:pt x="8223" y="7740"/>
                    <a:pt x="9770" y="6047"/>
                    <a:pt x="11906" y="4351"/>
                  </a:cubicBezTo>
                </a:path>
              </a:pathLst>
            </a:custGeom>
            <a:solidFill>
              <a:srgbClr val="009999"/>
            </a:solidFill>
            <a:ln w="12700" cap="flat">
              <a:solidFill>
                <a:schemeClr val="accent2"/>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1" name="Freeform 4">
              <a:extLst>
                <a:ext uri="{FF2B5EF4-FFF2-40B4-BE49-F238E27FC236}">
                  <a16:creationId xmlns:a16="http://schemas.microsoft.com/office/drawing/2014/main" id="{D914EA78-FB1D-6D42-A38F-A48F678CCC06}"/>
                </a:ext>
              </a:extLst>
            </p:cNvPr>
            <p:cNvSpPr>
              <a:spLocks noChangeArrowheads="1"/>
            </p:cNvSpPr>
            <p:nvPr/>
          </p:nvSpPr>
          <p:spPr bwMode="auto">
            <a:xfrm>
              <a:off x="8239125" y="2174875"/>
              <a:ext cx="3952875" cy="3619500"/>
            </a:xfrm>
            <a:custGeom>
              <a:avLst/>
              <a:gdLst>
                <a:gd name="T0" fmla="*/ 0 w 10984"/>
                <a:gd name="T1" fmla="*/ 10056 h 10057"/>
                <a:gd name="T2" fmla="*/ 0 w 10984"/>
                <a:gd name="T3" fmla="*/ 10056 h 10057"/>
                <a:gd name="T4" fmla="*/ 10626 w 10984"/>
                <a:gd name="T5" fmla="*/ 3871 h 10057"/>
                <a:gd name="T6" fmla="*/ 10983 w 10984"/>
                <a:gd name="T7" fmla="*/ 3739 h 10057"/>
                <a:gd name="T8" fmla="*/ 10983 w 10984"/>
                <a:gd name="T9" fmla="*/ 0 h 10057"/>
                <a:gd name="T10" fmla="*/ 4924 w 10984"/>
                <a:gd name="T11" fmla="*/ 1200 h 10057"/>
                <a:gd name="T12" fmla="*/ 949 w 10984"/>
                <a:gd name="T13" fmla="*/ 2463 h 10057"/>
                <a:gd name="T14" fmla="*/ 0 w 10984"/>
                <a:gd name="T15" fmla="*/ 10056 h 100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84" h="10057">
                  <a:moveTo>
                    <a:pt x="0" y="10056"/>
                  </a:moveTo>
                  <a:lnTo>
                    <a:pt x="0" y="10056"/>
                  </a:lnTo>
                  <a:cubicBezTo>
                    <a:pt x="2526" y="7922"/>
                    <a:pt x="5973" y="5702"/>
                    <a:pt x="10626" y="3871"/>
                  </a:cubicBezTo>
                  <a:cubicBezTo>
                    <a:pt x="10626" y="3871"/>
                    <a:pt x="10752" y="3823"/>
                    <a:pt x="10983" y="3739"/>
                  </a:cubicBezTo>
                  <a:cubicBezTo>
                    <a:pt x="10983" y="0"/>
                    <a:pt x="10983" y="0"/>
                    <a:pt x="10983" y="0"/>
                  </a:cubicBezTo>
                  <a:cubicBezTo>
                    <a:pt x="9171" y="234"/>
                    <a:pt x="7149" y="614"/>
                    <a:pt x="4924" y="1200"/>
                  </a:cubicBezTo>
                  <a:cubicBezTo>
                    <a:pt x="3516" y="1570"/>
                    <a:pt x="2193" y="1996"/>
                    <a:pt x="949" y="2463"/>
                  </a:cubicBezTo>
                  <a:cubicBezTo>
                    <a:pt x="966" y="4993"/>
                    <a:pt x="648" y="7548"/>
                    <a:pt x="0" y="10056"/>
                  </a:cubicBezTo>
                </a:path>
              </a:pathLst>
            </a:custGeom>
            <a:solidFill>
              <a:schemeClr val="accent3"/>
            </a:solidFill>
            <a:ln w="12700">
              <a:solidFill>
                <a:schemeClr val="accent3"/>
              </a:solidFill>
            </a:ln>
            <a:effectLst/>
          </p:spPr>
          <p:txBody>
            <a:bodyPr wrap="none" anchor="ctr"/>
            <a:lstStyle/>
            <a:p>
              <a:endParaRPr lang="en-AU"/>
            </a:p>
          </p:txBody>
        </p:sp>
        <p:sp>
          <p:nvSpPr>
            <p:cNvPr id="22" name="Freeform 5">
              <a:extLst>
                <a:ext uri="{FF2B5EF4-FFF2-40B4-BE49-F238E27FC236}">
                  <a16:creationId xmlns:a16="http://schemas.microsoft.com/office/drawing/2014/main" id="{CED66D06-04FD-5643-9A45-F7EA4029603E}"/>
                </a:ext>
              </a:extLst>
            </p:cNvPr>
            <p:cNvSpPr>
              <a:spLocks noChangeArrowheads="1"/>
            </p:cNvSpPr>
            <p:nvPr/>
          </p:nvSpPr>
          <p:spPr bwMode="auto">
            <a:xfrm>
              <a:off x="7151688" y="5794375"/>
              <a:ext cx="1085850" cy="1063625"/>
            </a:xfrm>
            <a:custGeom>
              <a:avLst/>
              <a:gdLst>
                <a:gd name="T0" fmla="*/ 0 w 3021"/>
                <a:gd name="T1" fmla="*/ 2956 h 2957"/>
                <a:gd name="T2" fmla="*/ 0 w 3021"/>
                <a:gd name="T3" fmla="*/ 2956 h 2957"/>
                <a:gd name="T4" fmla="*/ 2097 w 3021"/>
                <a:gd name="T5" fmla="*/ 2956 h 2957"/>
                <a:gd name="T6" fmla="*/ 3020 w 3021"/>
                <a:gd name="T7" fmla="*/ 0 h 2957"/>
                <a:gd name="T8" fmla="*/ 0 w 3021"/>
                <a:gd name="T9" fmla="*/ 2956 h 2957"/>
              </a:gdLst>
              <a:ahLst/>
              <a:cxnLst>
                <a:cxn ang="0">
                  <a:pos x="T0" y="T1"/>
                </a:cxn>
                <a:cxn ang="0">
                  <a:pos x="T2" y="T3"/>
                </a:cxn>
                <a:cxn ang="0">
                  <a:pos x="T4" y="T5"/>
                </a:cxn>
                <a:cxn ang="0">
                  <a:pos x="T6" y="T7"/>
                </a:cxn>
                <a:cxn ang="0">
                  <a:pos x="T8" y="T9"/>
                </a:cxn>
              </a:cxnLst>
              <a:rect l="0" t="0" r="r" b="b"/>
              <a:pathLst>
                <a:path w="3021" h="2957">
                  <a:moveTo>
                    <a:pt x="0" y="2956"/>
                  </a:moveTo>
                  <a:lnTo>
                    <a:pt x="0" y="2956"/>
                  </a:lnTo>
                  <a:cubicBezTo>
                    <a:pt x="2097" y="2956"/>
                    <a:pt x="2097" y="2956"/>
                    <a:pt x="2097" y="2956"/>
                  </a:cubicBezTo>
                  <a:cubicBezTo>
                    <a:pt x="2456" y="1981"/>
                    <a:pt x="2766" y="995"/>
                    <a:pt x="3020" y="0"/>
                  </a:cubicBezTo>
                  <a:cubicBezTo>
                    <a:pt x="1814" y="1023"/>
                    <a:pt x="817" y="2024"/>
                    <a:pt x="0" y="2956"/>
                  </a:cubicBezTo>
                </a:path>
              </a:pathLst>
            </a:custGeom>
            <a:solidFill>
              <a:srgbClr val="33ADAD"/>
            </a:solidFill>
            <a:ln w="12700" cap="flat">
              <a:solidFill>
                <a:srgbClr val="33ADAD"/>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3" name="Freeform 6">
              <a:extLst>
                <a:ext uri="{FF2B5EF4-FFF2-40B4-BE49-F238E27FC236}">
                  <a16:creationId xmlns:a16="http://schemas.microsoft.com/office/drawing/2014/main" id="{E030C235-0861-D347-A801-9C419EC52463}"/>
                </a:ext>
              </a:extLst>
            </p:cNvPr>
            <p:cNvSpPr>
              <a:spLocks noChangeArrowheads="1"/>
            </p:cNvSpPr>
            <p:nvPr/>
          </p:nvSpPr>
          <p:spPr bwMode="auto">
            <a:xfrm>
              <a:off x="3190875" y="3062288"/>
              <a:ext cx="5394325" cy="3795713"/>
            </a:xfrm>
            <a:custGeom>
              <a:avLst/>
              <a:gdLst>
                <a:gd name="T0" fmla="*/ 14023 w 14990"/>
                <a:gd name="T1" fmla="*/ 7593 h 10550"/>
                <a:gd name="T2" fmla="*/ 14023 w 14990"/>
                <a:gd name="T3" fmla="*/ 7593 h 10550"/>
                <a:gd name="T4" fmla="*/ 14972 w 14990"/>
                <a:gd name="T5" fmla="*/ 0 h 10550"/>
                <a:gd name="T6" fmla="*/ 0 w 14990"/>
                <a:gd name="T7" fmla="*/ 10549 h 10550"/>
                <a:gd name="T8" fmla="*/ 11003 w 14990"/>
                <a:gd name="T9" fmla="*/ 10549 h 10550"/>
                <a:gd name="T10" fmla="*/ 14023 w 14990"/>
                <a:gd name="T11" fmla="*/ 7593 h 10550"/>
              </a:gdLst>
              <a:ahLst/>
              <a:cxnLst>
                <a:cxn ang="0">
                  <a:pos x="T0" y="T1"/>
                </a:cxn>
                <a:cxn ang="0">
                  <a:pos x="T2" y="T3"/>
                </a:cxn>
                <a:cxn ang="0">
                  <a:pos x="T4" y="T5"/>
                </a:cxn>
                <a:cxn ang="0">
                  <a:pos x="T6" y="T7"/>
                </a:cxn>
                <a:cxn ang="0">
                  <a:pos x="T8" y="T9"/>
                </a:cxn>
                <a:cxn ang="0">
                  <a:pos x="T10" y="T11"/>
                </a:cxn>
              </a:cxnLst>
              <a:rect l="0" t="0" r="r" b="b"/>
              <a:pathLst>
                <a:path w="14990" h="10550">
                  <a:moveTo>
                    <a:pt x="14023" y="7593"/>
                  </a:moveTo>
                  <a:lnTo>
                    <a:pt x="14023" y="7593"/>
                  </a:lnTo>
                  <a:cubicBezTo>
                    <a:pt x="14671" y="5085"/>
                    <a:pt x="14989" y="2530"/>
                    <a:pt x="14972" y="0"/>
                  </a:cubicBezTo>
                  <a:cubicBezTo>
                    <a:pt x="6600" y="3137"/>
                    <a:pt x="1914" y="8108"/>
                    <a:pt x="0" y="10549"/>
                  </a:cubicBezTo>
                  <a:cubicBezTo>
                    <a:pt x="11003" y="10549"/>
                    <a:pt x="11003" y="10549"/>
                    <a:pt x="11003" y="10549"/>
                  </a:cubicBezTo>
                  <a:cubicBezTo>
                    <a:pt x="11820" y="9617"/>
                    <a:pt x="12817" y="8616"/>
                    <a:pt x="14023" y="7593"/>
                  </a:cubicBezTo>
                </a:path>
              </a:pathLst>
            </a:custGeom>
            <a:solidFill>
              <a:srgbClr val="33D6D6"/>
            </a:solidFill>
            <a:ln w="12700" cap="flat">
              <a:solidFill>
                <a:srgbClr val="33D6D6"/>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dirty="0"/>
            </a:p>
          </p:txBody>
        </p:sp>
      </p:grpSp>
      <p:sp>
        <p:nvSpPr>
          <p:cNvPr id="2" name="Title 1">
            <a:extLst>
              <a:ext uri="{FF2B5EF4-FFF2-40B4-BE49-F238E27FC236}">
                <a16:creationId xmlns:a16="http://schemas.microsoft.com/office/drawing/2014/main" id="{52417183-785F-0149-9562-3461F57169BD}"/>
              </a:ext>
            </a:extLst>
          </p:cNvPr>
          <p:cNvSpPr>
            <a:spLocks noGrp="1"/>
          </p:cNvSpPr>
          <p:nvPr userDrawn="1">
            <p:ph type="title" hasCustomPrompt="1"/>
          </p:nvPr>
        </p:nvSpPr>
        <p:spPr>
          <a:xfrm>
            <a:off x="695325" y="1891024"/>
            <a:ext cx="4891875" cy="2342528"/>
          </a:xfrm>
        </p:spPr>
        <p:txBody>
          <a:bodyPr/>
          <a:lstStyle>
            <a:lvl1pPr>
              <a:defRPr cap="none" baseline="0">
                <a:solidFill>
                  <a:schemeClr val="accent1"/>
                </a:solidFill>
              </a:defRPr>
            </a:lvl1pPr>
          </a:lstStyle>
          <a:p>
            <a:r>
              <a:rPr lang="en-US" dirty="0"/>
              <a:t>Click to edit master title style</a:t>
            </a:r>
            <a:endParaRPr lang="en-AU" dirty="0"/>
          </a:p>
        </p:txBody>
      </p:sp>
      <p:sp>
        <p:nvSpPr>
          <p:cNvPr id="3" name="Footer Placeholder 2">
            <a:extLst>
              <a:ext uri="{FF2B5EF4-FFF2-40B4-BE49-F238E27FC236}">
                <a16:creationId xmlns:a16="http://schemas.microsoft.com/office/drawing/2014/main" id="{F1390D36-9DE6-914D-BE09-A99CCDDD28CC}"/>
              </a:ext>
            </a:extLst>
          </p:cNvPr>
          <p:cNvSpPr>
            <a:spLocks noGrp="1"/>
          </p:cNvSpPr>
          <p:nvPr userDrawn="1">
            <p:ph type="ftr" sz="quarter" idx="10"/>
          </p:nvPr>
        </p:nvSpPr>
        <p:spPr>
          <a:xfrm>
            <a:off x="7292530" y="6117880"/>
            <a:ext cx="3629098" cy="365125"/>
          </a:xfrm>
        </p:spPr>
        <p:txBody>
          <a:bodyPr/>
          <a:lstStyle>
            <a:lvl1pPr algn="r">
              <a:defRPr>
                <a:solidFill>
                  <a:schemeClr val="bg1"/>
                </a:solidFill>
              </a:defRPr>
            </a:lvl1pPr>
          </a:lstStyle>
          <a:p>
            <a:r>
              <a:rPr lang="en-AU"/>
              <a:t>Clinical Excellence Commission</a:t>
            </a:r>
            <a:endParaRPr lang="en-AU" dirty="0"/>
          </a:p>
        </p:txBody>
      </p:sp>
      <p:sp>
        <p:nvSpPr>
          <p:cNvPr id="4" name="Slide Number Placeholder 3">
            <a:extLst>
              <a:ext uri="{FF2B5EF4-FFF2-40B4-BE49-F238E27FC236}">
                <a16:creationId xmlns:a16="http://schemas.microsoft.com/office/drawing/2014/main" id="{09A8A2D1-B5DF-C84E-A25C-3AB9D497543B}"/>
              </a:ext>
            </a:extLst>
          </p:cNvPr>
          <p:cNvSpPr>
            <a:spLocks noGrp="1"/>
          </p:cNvSpPr>
          <p:nvPr userDrawn="1">
            <p:ph type="sldNum" sz="quarter" idx="11"/>
          </p:nvPr>
        </p:nvSpPr>
        <p:spPr>
          <a:xfrm>
            <a:off x="10929599" y="6117880"/>
            <a:ext cx="567075" cy="365125"/>
          </a:xfrm>
        </p:spPr>
        <p:txBody>
          <a:bodyPr/>
          <a:lstStyle>
            <a:lvl1pPr>
              <a:defRPr>
                <a:solidFill>
                  <a:schemeClr val="bg1"/>
                </a:solidFill>
              </a:defRPr>
            </a:lvl1pPr>
          </a:lstStyle>
          <a:p>
            <a:fld id="{84D3DED8-CEC3-1449-A2AB-4F5665AE0AC9}" type="slidenum">
              <a:rPr lang="en-AU" smtClean="0"/>
              <a:pPr/>
              <a:t>‹#›</a:t>
            </a:fld>
            <a:endParaRPr lang="en-AU" dirty="0"/>
          </a:p>
        </p:txBody>
      </p:sp>
      <p:pic>
        <p:nvPicPr>
          <p:cNvPr id="13" name="Picture 12">
            <a:extLst>
              <a:ext uri="{FF2B5EF4-FFF2-40B4-BE49-F238E27FC236}">
                <a16:creationId xmlns:a16="http://schemas.microsoft.com/office/drawing/2014/main" id="{F1B819A6-CE0A-0D42-A252-C715913DBA2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097" y="5775529"/>
            <a:ext cx="2078103" cy="678687"/>
          </a:xfrm>
          <a:prstGeom prst="rect">
            <a:avLst/>
          </a:prstGeom>
        </p:spPr>
      </p:pic>
    </p:spTree>
    <p:extLst>
      <p:ext uri="{BB962C8B-B14F-4D97-AF65-F5344CB8AC3E}">
        <p14:creationId xmlns:p14="http://schemas.microsoft.com/office/powerpoint/2010/main" val="248257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262F2-4B0E-0040-8A8E-64023CB11E81}"/>
              </a:ext>
            </a:extLst>
          </p:cNvPr>
          <p:cNvSpPr>
            <a:spLocks noGrp="1"/>
          </p:cNvSpPr>
          <p:nvPr>
            <p:ph type="title"/>
          </p:nvPr>
        </p:nvSpPr>
        <p:spPr>
          <a:xfrm>
            <a:off x="695325" y="512763"/>
            <a:ext cx="10801350" cy="666505"/>
          </a:xfrm>
        </p:spPr>
        <p:txBody>
          <a:bodyPr/>
          <a:lstStyle/>
          <a:p>
            <a:r>
              <a:rPr lang="en-US" dirty="0"/>
              <a:t>Click to edit Master title style</a:t>
            </a:r>
            <a:endParaRPr lang="en-AU" dirty="0"/>
          </a:p>
        </p:txBody>
      </p:sp>
      <p:sp>
        <p:nvSpPr>
          <p:cNvPr id="10" name="Text Placeholder 9">
            <a:extLst>
              <a:ext uri="{FF2B5EF4-FFF2-40B4-BE49-F238E27FC236}">
                <a16:creationId xmlns:a16="http://schemas.microsoft.com/office/drawing/2014/main" id="{D9A4CAC9-505B-7247-9381-6C84FBF1BAE4}"/>
              </a:ext>
            </a:extLst>
          </p:cNvPr>
          <p:cNvSpPr>
            <a:spLocks noGrp="1"/>
          </p:cNvSpPr>
          <p:nvPr>
            <p:ph type="body" sz="quarter" idx="13" hasCustomPrompt="1"/>
          </p:nvPr>
        </p:nvSpPr>
        <p:spPr>
          <a:xfrm>
            <a:off x="695325" y="1113690"/>
            <a:ext cx="10801350" cy="386498"/>
          </a:xfrm>
        </p:spPr>
        <p:txBody>
          <a:bodyPr lIns="0" tIns="0" rIns="0" bIns="0">
            <a:noAutofit/>
          </a:bodyPr>
          <a:lstStyle>
            <a:lvl1pPr>
              <a:defRPr sz="2200">
                <a:solidFill>
                  <a:schemeClr val="accent3"/>
                </a:solidFill>
              </a:defRPr>
            </a:lvl1pPr>
          </a:lstStyle>
          <a:p>
            <a:pPr lvl="0"/>
            <a:r>
              <a:rPr lang="en-US" dirty="0"/>
              <a:t>Click to edit Master text style</a:t>
            </a:r>
          </a:p>
        </p:txBody>
      </p:sp>
      <p:sp>
        <p:nvSpPr>
          <p:cNvPr id="12" name="Content Placeholder 11">
            <a:extLst>
              <a:ext uri="{FF2B5EF4-FFF2-40B4-BE49-F238E27FC236}">
                <a16:creationId xmlns:a16="http://schemas.microsoft.com/office/drawing/2014/main" id="{27043F05-C84B-7944-BD2B-9477D243CF7A}"/>
              </a:ext>
            </a:extLst>
          </p:cNvPr>
          <p:cNvSpPr>
            <a:spLocks noGrp="1"/>
          </p:cNvSpPr>
          <p:nvPr>
            <p:ph sz="quarter" idx="14"/>
          </p:nvPr>
        </p:nvSpPr>
        <p:spPr>
          <a:xfrm>
            <a:off x="695325" y="1858963"/>
            <a:ext cx="10801350" cy="3703007"/>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2BFD7F2B-E2BD-A74B-AB79-A3CB432C43D7}"/>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3121834F-CF4F-C846-A1E1-0D55CFFCA4F2}"/>
              </a:ext>
            </a:extLst>
          </p:cNvPr>
          <p:cNvSpPr>
            <a:spLocks noGrp="1"/>
          </p:cNvSpPr>
          <p:nvPr>
            <p:ph type="sldNum" sz="quarter" idx="16"/>
          </p:nvPr>
        </p:nvSpPr>
        <p:spPr/>
        <p:txBody>
          <a:bodyPr/>
          <a:lstStyle/>
          <a:p>
            <a:fld id="{84D3DED8-CEC3-1449-A2AB-4F5665AE0AC9}" type="slidenum">
              <a:rPr lang="en-AU" smtClean="0"/>
              <a:t>‹#›</a:t>
            </a:fld>
            <a:endParaRPr lang="en-AU" dirty="0"/>
          </a:p>
        </p:txBody>
      </p:sp>
      <p:pic>
        <p:nvPicPr>
          <p:cNvPr id="16" name="Picture 15">
            <a:extLst>
              <a:ext uri="{FF2B5EF4-FFF2-40B4-BE49-F238E27FC236}">
                <a16:creationId xmlns:a16="http://schemas.microsoft.com/office/drawing/2014/main" id="{81DF9110-8C0B-1344-97EA-32D7CC11F5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097" y="5775529"/>
            <a:ext cx="2078103" cy="678687"/>
          </a:xfrm>
          <a:prstGeom prst="rect">
            <a:avLst/>
          </a:prstGeom>
        </p:spPr>
      </p:pic>
    </p:spTree>
    <p:extLst>
      <p:ext uri="{BB962C8B-B14F-4D97-AF65-F5344CB8AC3E}">
        <p14:creationId xmlns:p14="http://schemas.microsoft.com/office/powerpoint/2010/main" val="2716406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s Opt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262F2-4B0E-0040-8A8E-64023CB11E81}"/>
              </a:ext>
            </a:extLst>
          </p:cNvPr>
          <p:cNvSpPr>
            <a:spLocks noGrp="1"/>
          </p:cNvSpPr>
          <p:nvPr>
            <p:ph type="title"/>
          </p:nvPr>
        </p:nvSpPr>
        <p:spPr>
          <a:xfrm>
            <a:off x="695325" y="512763"/>
            <a:ext cx="10801350" cy="666505"/>
          </a:xfrm>
        </p:spPr>
        <p:txBody>
          <a:bodyPr/>
          <a:lstStyle/>
          <a:p>
            <a:r>
              <a:rPr lang="en-US" dirty="0"/>
              <a:t>Click to edit Master title style</a:t>
            </a:r>
            <a:endParaRPr lang="en-AU" dirty="0"/>
          </a:p>
        </p:txBody>
      </p:sp>
      <p:sp>
        <p:nvSpPr>
          <p:cNvPr id="10" name="Text Placeholder 9">
            <a:extLst>
              <a:ext uri="{FF2B5EF4-FFF2-40B4-BE49-F238E27FC236}">
                <a16:creationId xmlns:a16="http://schemas.microsoft.com/office/drawing/2014/main" id="{D9A4CAC9-505B-7247-9381-6C84FBF1BAE4}"/>
              </a:ext>
            </a:extLst>
          </p:cNvPr>
          <p:cNvSpPr>
            <a:spLocks noGrp="1"/>
          </p:cNvSpPr>
          <p:nvPr>
            <p:ph type="body" sz="quarter" idx="13" hasCustomPrompt="1"/>
          </p:nvPr>
        </p:nvSpPr>
        <p:spPr>
          <a:xfrm>
            <a:off x="695325" y="1113690"/>
            <a:ext cx="10801350" cy="386498"/>
          </a:xfrm>
        </p:spPr>
        <p:txBody>
          <a:bodyPr lIns="0" tIns="0" rIns="0" bIns="0">
            <a:noAutofit/>
          </a:bodyPr>
          <a:lstStyle>
            <a:lvl1pPr>
              <a:defRPr sz="2200">
                <a:solidFill>
                  <a:schemeClr val="accent3"/>
                </a:solidFill>
              </a:defRPr>
            </a:lvl1pPr>
          </a:lstStyle>
          <a:p>
            <a:pPr lvl="0"/>
            <a:r>
              <a:rPr lang="en-US" dirty="0"/>
              <a:t>Click to edit Master text style</a:t>
            </a:r>
          </a:p>
        </p:txBody>
      </p:sp>
      <p:sp>
        <p:nvSpPr>
          <p:cNvPr id="12" name="Content Placeholder 11">
            <a:extLst>
              <a:ext uri="{FF2B5EF4-FFF2-40B4-BE49-F238E27FC236}">
                <a16:creationId xmlns:a16="http://schemas.microsoft.com/office/drawing/2014/main" id="{27043F05-C84B-7944-BD2B-9477D243CF7A}"/>
              </a:ext>
            </a:extLst>
          </p:cNvPr>
          <p:cNvSpPr>
            <a:spLocks noGrp="1"/>
          </p:cNvSpPr>
          <p:nvPr>
            <p:ph sz="quarter" idx="14"/>
          </p:nvPr>
        </p:nvSpPr>
        <p:spPr>
          <a:xfrm>
            <a:off x="695325" y="1858963"/>
            <a:ext cx="5220000" cy="3702793"/>
          </a:xfrm>
        </p:spPr>
        <p:txBody>
          <a:bodyPr lIns="0" tIns="0" r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Content Placeholder 11">
            <a:extLst>
              <a:ext uri="{FF2B5EF4-FFF2-40B4-BE49-F238E27FC236}">
                <a16:creationId xmlns:a16="http://schemas.microsoft.com/office/drawing/2014/main" id="{C2F14BFC-5F6A-374C-836B-8E0E4034FD7C}"/>
              </a:ext>
            </a:extLst>
          </p:cNvPr>
          <p:cNvSpPr>
            <a:spLocks noGrp="1"/>
          </p:cNvSpPr>
          <p:nvPr>
            <p:ph sz="quarter" idx="15"/>
          </p:nvPr>
        </p:nvSpPr>
        <p:spPr>
          <a:xfrm>
            <a:off x="6276675" y="1859176"/>
            <a:ext cx="5220000" cy="3702793"/>
          </a:xfrm>
        </p:spPr>
        <p:txBody>
          <a:bodyPr lIns="0" tIns="0" r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a:extLst>
              <a:ext uri="{FF2B5EF4-FFF2-40B4-BE49-F238E27FC236}">
                <a16:creationId xmlns:a16="http://schemas.microsoft.com/office/drawing/2014/main" id="{60CE5B04-7AD5-9D44-B982-EC7FFBF0EDB3}"/>
              </a:ext>
            </a:extLst>
          </p:cNvPr>
          <p:cNvSpPr>
            <a:spLocks noGrp="1"/>
          </p:cNvSpPr>
          <p:nvPr>
            <p:ph type="ftr" sz="quarter" idx="16"/>
          </p:nvPr>
        </p:nvSpPr>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506E5FCE-40E0-6745-AEAC-DBFBD7EF6B26}"/>
              </a:ext>
            </a:extLst>
          </p:cNvPr>
          <p:cNvSpPr>
            <a:spLocks noGrp="1"/>
          </p:cNvSpPr>
          <p:nvPr>
            <p:ph type="sldNum" sz="quarter" idx="17"/>
          </p:nvPr>
        </p:nvSpPr>
        <p:spPr/>
        <p:txBody>
          <a:bodyPr/>
          <a:lstStyle/>
          <a:p>
            <a:fld id="{84D3DED8-CEC3-1449-A2AB-4F5665AE0AC9}" type="slidenum">
              <a:rPr lang="en-AU" smtClean="0"/>
              <a:t>‹#›</a:t>
            </a:fld>
            <a:endParaRPr lang="en-AU" dirty="0"/>
          </a:p>
        </p:txBody>
      </p:sp>
      <p:pic>
        <p:nvPicPr>
          <p:cNvPr id="11" name="Picture 10">
            <a:extLst>
              <a:ext uri="{FF2B5EF4-FFF2-40B4-BE49-F238E27FC236}">
                <a16:creationId xmlns:a16="http://schemas.microsoft.com/office/drawing/2014/main" id="{302690F1-83B4-D14B-90EA-4C9F865CF7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097" y="5775529"/>
            <a:ext cx="2078103" cy="678687"/>
          </a:xfrm>
          <a:prstGeom prst="rect">
            <a:avLst/>
          </a:prstGeom>
        </p:spPr>
      </p:pic>
    </p:spTree>
    <p:extLst>
      <p:ext uri="{BB962C8B-B14F-4D97-AF65-F5344CB8AC3E}">
        <p14:creationId xmlns:p14="http://schemas.microsoft.com/office/powerpoint/2010/main" val="1909788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s Opt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262F2-4B0E-0040-8A8E-64023CB11E81}"/>
              </a:ext>
            </a:extLst>
          </p:cNvPr>
          <p:cNvSpPr>
            <a:spLocks noGrp="1"/>
          </p:cNvSpPr>
          <p:nvPr>
            <p:ph type="title"/>
          </p:nvPr>
        </p:nvSpPr>
        <p:spPr>
          <a:xfrm>
            <a:off x="695325" y="512763"/>
            <a:ext cx="10801350" cy="666505"/>
          </a:xfrm>
        </p:spPr>
        <p:txBody>
          <a:bodyPr/>
          <a:lstStyle/>
          <a:p>
            <a:r>
              <a:rPr lang="en-US" dirty="0"/>
              <a:t>Click to edit Master title style</a:t>
            </a:r>
            <a:endParaRPr lang="en-AU" dirty="0"/>
          </a:p>
        </p:txBody>
      </p:sp>
      <p:sp>
        <p:nvSpPr>
          <p:cNvPr id="10" name="Text Placeholder 9">
            <a:extLst>
              <a:ext uri="{FF2B5EF4-FFF2-40B4-BE49-F238E27FC236}">
                <a16:creationId xmlns:a16="http://schemas.microsoft.com/office/drawing/2014/main" id="{D9A4CAC9-505B-7247-9381-6C84FBF1BAE4}"/>
              </a:ext>
            </a:extLst>
          </p:cNvPr>
          <p:cNvSpPr>
            <a:spLocks noGrp="1"/>
          </p:cNvSpPr>
          <p:nvPr>
            <p:ph type="body" sz="quarter" idx="13" hasCustomPrompt="1"/>
          </p:nvPr>
        </p:nvSpPr>
        <p:spPr>
          <a:xfrm>
            <a:off x="695325" y="1113690"/>
            <a:ext cx="10801350" cy="386498"/>
          </a:xfrm>
        </p:spPr>
        <p:txBody>
          <a:bodyPr lIns="0" tIns="0" rIns="0" bIns="0">
            <a:noAutofit/>
          </a:bodyPr>
          <a:lstStyle>
            <a:lvl1pPr>
              <a:defRPr sz="2200">
                <a:solidFill>
                  <a:schemeClr val="accent3"/>
                </a:solidFill>
              </a:defRPr>
            </a:lvl1pPr>
          </a:lstStyle>
          <a:p>
            <a:pPr lvl="0"/>
            <a:r>
              <a:rPr lang="en-US" dirty="0"/>
              <a:t>Click to edit Master text style</a:t>
            </a:r>
          </a:p>
        </p:txBody>
      </p:sp>
      <p:sp>
        <p:nvSpPr>
          <p:cNvPr id="12" name="Content Placeholder 11">
            <a:extLst>
              <a:ext uri="{FF2B5EF4-FFF2-40B4-BE49-F238E27FC236}">
                <a16:creationId xmlns:a16="http://schemas.microsoft.com/office/drawing/2014/main" id="{27043F05-C84B-7944-BD2B-9477D243CF7A}"/>
              </a:ext>
            </a:extLst>
          </p:cNvPr>
          <p:cNvSpPr>
            <a:spLocks noGrp="1"/>
          </p:cNvSpPr>
          <p:nvPr>
            <p:ph sz="quarter" idx="14"/>
          </p:nvPr>
        </p:nvSpPr>
        <p:spPr>
          <a:xfrm>
            <a:off x="695325" y="1858964"/>
            <a:ext cx="5220000" cy="3710564"/>
          </a:xfrm>
        </p:spPr>
        <p:txBody>
          <a:bodyPr lIns="0" tIns="0" r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Picture Placeholder 6">
            <a:extLst>
              <a:ext uri="{FF2B5EF4-FFF2-40B4-BE49-F238E27FC236}">
                <a16:creationId xmlns:a16="http://schemas.microsoft.com/office/drawing/2014/main" id="{21911A40-863F-E742-A7F8-B7C6A3592F66}"/>
              </a:ext>
            </a:extLst>
          </p:cNvPr>
          <p:cNvSpPr>
            <a:spLocks noGrp="1"/>
          </p:cNvSpPr>
          <p:nvPr>
            <p:ph type="pic" sz="quarter" idx="15" hasCustomPrompt="1"/>
          </p:nvPr>
        </p:nvSpPr>
        <p:spPr>
          <a:xfrm>
            <a:off x="6254750" y="1858964"/>
            <a:ext cx="5241925" cy="1760852"/>
          </a:xfrm>
          <a:prstGeom prst="rect">
            <a:avLst/>
          </a:prstGeom>
          <a:solidFill>
            <a:schemeClr val="bg1">
              <a:lumMod val="95000"/>
            </a:schemeClr>
          </a:solidFill>
        </p:spPr>
        <p:txBody>
          <a:bodyPr tIns="432000">
            <a:normAutofit/>
          </a:bodyPr>
          <a:lstStyle>
            <a:lvl1pPr marL="0" indent="0" algn="ctr">
              <a:spcBef>
                <a:spcPts val="0"/>
              </a:spcBef>
              <a:spcAft>
                <a:spcPts val="0"/>
              </a:spcAft>
              <a:buNone/>
              <a:defRPr sz="1200"/>
            </a:lvl1pPr>
          </a:lstStyle>
          <a:p>
            <a:r>
              <a:rPr lang="en-US" dirty="0"/>
              <a:t>Click to insert image</a:t>
            </a:r>
          </a:p>
        </p:txBody>
      </p:sp>
      <p:sp>
        <p:nvSpPr>
          <p:cNvPr id="16" name="Picture Placeholder 6">
            <a:extLst>
              <a:ext uri="{FF2B5EF4-FFF2-40B4-BE49-F238E27FC236}">
                <a16:creationId xmlns:a16="http://schemas.microsoft.com/office/drawing/2014/main" id="{B2E4536E-9A90-A840-B031-0C0681A89D3B}"/>
              </a:ext>
            </a:extLst>
          </p:cNvPr>
          <p:cNvSpPr>
            <a:spLocks noGrp="1"/>
          </p:cNvSpPr>
          <p:nvPr>
            <p:ph type="pic" sz="quarter" idx="16" hasCustomPrompt="1"/>
          </p:nvPr>
        </p:nvSpPr>
        <p:spPr>
          <a:xfrm>
            <a:off x="6254750" y="3823855"/>
            <a:ext cx="5241925" cy="1753229"/>
          </a:xfrm>
          <a:prstGeom prst="rect">
            <a:avLst/>
          </a:prstGeom>
          <a:solidFill>
            <a:schemeClr val="bg1">
              <a:lumMod val="95000"/>
            </a:schemeClr>
          </a:solidFill>
        </p:spPr>
        <p:txBody>
          <a:bodyPr tIns="432000">
            <a:normAutofit/>
          </a:bodyPr>
          <a:lstStyle>
            <a:lvl1pPr marL="0" indent="0" algn="ctr">
              <a:spcBef>
                <a:spcPts val="0"/>
              </a:spcBef>
              <a:spcAft>
                <a:spcPts val="0"/>
              </a:spcAft>
              <a:buNone/>
              <a:defRPr sz="1200"/>
            </a:lvl1pPr>
          </a:lstStyle>
          <a:p>
            <a:r>
              <a:rPr lang="en-US" dirty="0"/>
              <a:t>Click to insert image</a:t>
            </a:r>
          </a:p>
        </p:txBody>
      </p:sp>
      <p:sp>
        <p:nvSpPr>
          <p:cNvPr id="5" name="Footer Placeholder 4">
            <a:extLst>
              <a:ext uri="{FF2B5EF4-FFF2-40B4-BE49-F238E27FC236}">
                <a16:creationId xmlns:a16="http://schemas.microsoft.com/office/drawing/2014/main" id="{084DB11B-410A-DF46-B66B-DF69B7D9E28A}"/>
              </a:ext>
            </a:extLst>
          </p:cNvPr>
          <p:cNvSpPr>
            <a:spLocks noGrp="1"/>
          </p:cNvSpPr>
          <p:nvPr>
            <p:ph type="ftr" sz="quarter" idx="17"/>
          </p:nvPr>
        </p:nvSpPr>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8BEF3A94-6483-1F43-8B31-91790C4014B3}"/>
              </a:ext>
            </a:extLst>
          </p:cNvPr>
          <p:cNvSpPr>
            <a:spLocks noGrp="1"/>
          </p:cNvSpPr>
          <p:nvPr>
            <p:ph type="sldNum" sz="quarter" idx="18"/>
          </p:nvPr>
        </p:nvSpPr>
        <p:spPr/>
        <p:txBody>
          <a:bodyPr/>
          <a:lstStyle/>
          <a:p>
            <a:fld id="{84D3DED8-CEC3-1449-A2AB-4F5665AE0AC9}" type="slidenum">
              <a:rPr lang="en-AU" smtClean="0"/>
              <a:t>‹#›</a:t>
            </a:fld>
            <a:endParaRPr lang="en-AU" dirty="0"/>
          </a:p>
        </p:txBody>
      </p:sp>
      <p:pic>
        <p:nvPicPr>
          <p:cNvPr id="14" name="Picture 13">
            <a:extLst>
              <a:ext uri="{FF2B5EF4-FFF2-40B4-BE49-F238E27FC236}">
                <a16:creationId xmlns:a16="http://schemas.microsoft.com/office/drawing/2014/main" id="{BFA42588-8F00-D544-A17C-23C5FFED270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097" y="5775529"/>
            <a:ext cx="2078103" cy="678687"/>
          </a:xfrm>
          <a:prstGeom prst="rect">
            <a:avLst/>
          </a:prstGeom>
        </p:spPr>
      </p:pic>
    </p:spTree>
    <p:extLst>
      <p:ext uri="{BB962C8B-B14F-4D97-AF65-F5344CB8AC3E}">
        <p14:creationId xmlns:p14="http://schemas.microsoft.com/office/powerpoint/2010/main" val="1733088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s  Opt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262F2-4B0E-0040-8A8E-64023CB11E81}"/>
              </a:ext>
            </a:extLst>
          </p:cNvPr>
          <p:cNvSpPr>
            <a:spLocks noGrp="1"/>
          </p:cNvSpPr>
          <p:nvPr>
            <p:ph type="title"/>
          </p:nvPr>
        </p:nvSpPr>
        <p:spPr>
          <a:xfrm>
            <a:off x="695325" y="512763"/>
            <a:ext cx="10801350" cy="666505"/>
          </a:xfrm>
        </p:spPr>
        <p:txBody>
          <a:bodyPr/>
          <a:lstStyle/>
          <a:p>
            <a:r>
              <a:rPr lang="en-US" dirty="0"/>
              <a:t>Click to edit Master title style</a:t>
            </a:r>
            <a:endParaRPr lang="en-AU" dirty="0"/>
          </a:p>
        </p:txBody>
      </p:sp>
      <p:sp>
        <p:nvSpPr>
          <p:cNvPr id="10" name="Text Placeholder 9">
            <a:extLst>
              <a:ext uri="{FF2B5EF4-FFF2-40B4-BE49-F238E27FC236}">
                <a16:creationId xmlns:a16="http://schemas.microsoft.com/office/drawing/2014/main" id="{D9A4CAC9-505B-7247-9381-6C84FBF1BAE4}"/>
              </a:ext>
            </a:extLst>
          </p:cNvPr>
          <p:cNvSpPr>
            <a:spLocks noGrp="1"/>
          </p:cNvSpPr>
          <p:nvPr>
            <p:ph type="body" sz="quarter" idx="13" hasCustomPrompt="1"/>
          </p:nvPr>
        </p:nvSpPr>
        <p:spPr>
          <a:xfrm>
            <a:off x="695325" y="1113690"/>
            <a:ext cx="10801350" cy="386498"/>
          </a:xfrm>
        </p:spPr>
        <p:txBody>
          <a:bodyPr lIns="0" tIns="0" rIns="0" bIns="0">
            <a:noAutofit/>
          </a:bodyPr>
          <a:lstStyle>
            <a:lvl1pPr>
              <a:defRPr sz="2200">
                <a:solidFill>
                  <a:schemeClr val="accent3"/>
                </a:solidFill>
              </a:defRPr>
            </a:lvl1pPr>
          </a:lstStyle>
          <a:p>
            <a:pPr lvl="0"/>
            <a:r>
              <a:rPr lang="en-US" dirty="0"/>
              <a:t>Click to edit Master text style</a:t>
            </a:r>
          </a:p>
        </p:txBody>
      </p:sp>
      <p:sp>
        <p:nvSpPr>
          <p:cNvPr id="12" name="Content Placeholder 11">
            <a:extLst>
              <a:ext uri="{FF2B5EF4-FFF2-40B4-BE49-F238E27FC236}">
                <a16:creationId xmlns:a16="http://schemas.microsoft.com/office/drawing/2014/main" id="{27043F05-C84B-7944-BD2B-9477D243CF7A}"/>
              </a:ext>
            </a:extLst>
          </p:cNvPr>
          <p:cNvSpPr>
            <a:spLocks noGrp="1"/>
          </p:cNvSpPr>
          <p:nvPr>
            <p:ph sz="quarter" idx="14"/>
          </p:nvPr>
        </p:nvSpPr>
        <p:spPr>
          <a:xfrm>
            <a:off x="695325" y="1858963"/>
            <a:ext cx="3348000" cy="3703007"/>
          </a:xfrm>
        </p:spPr>
        <p:txBody>
          <a:bodyPr lIns="0" tIns="0" r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Content Placeholder 11">
            <a:extLst>
              <a:ext uri="{FF2B5EF4-FFF2-40B4-BE49-F238E27FC236}">
                <a16:creationId xmlns:a16="http://schemas.microsoft.com/office/drawing/2014/main" id="{57F41A4F-A1AA-2745-8ABA-90F01E105BF2}"/>
              </a:ext>
            </a:extLst>
          </p:cNvPr>
          <p:cNvSpPr>
            <a:spLocks noGrp="1"/>
          </p:cNvSpPr>
          <p:nvPr>
            <p:ph sz="quarter" idx="15"/>
          </p:nvPr>
        </p:nvSpPr>
        <p:spPr>
          <a:xfrm>
            <a:off x="4422000" y="1858963"/>
            <a:ext cx="3348000" cy="3703007"/>
          </a:xfrm>
        </p:spPr>
        <p:txBody>
          <a:bodyPr lIns="0" tIns="0" r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4" name="Content Placeholder 11">
            <a:extLst>
              <a:ext uri="{FF2B5EF4-FFF2-40B4-BE49-F238E27FC236}">
                <a16:creationId xmlns:a16="http://schemas.microsoft.com/office/drawing/2014/main" id="{A93E1894-3BA9-FC42-98DE-8C62B54EA803}"/>
              </a:ext>
            </a:extLst>
          </p:cNvPr>
          <p:cNvSpPr>
            <a:spLocks noGrp="1"/>
          </p:cNvSpPr>
          <p:nvPr>
            <p:ph sz="quarter" idx="16"/>
          </p:nvPr>
        </p:nvSpPr>
        <p:spPr>
          <a:xfrm>
            <a:off x="8148675" y="1858963"/>
            <a:ext cx="3348000" cy="3703007"/>
          </a:xfrm>
        </p:spPr>
        <p:txBody>
          <a:bodyPr lIns="0" tIns="0" r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a:extLst>
              <a:ext uri="{FF2B5EF4-FFF2-40B4-BE49-F238E27FC236}">
                <a16:creationId xmlns:a16="http://schemas.microsoft.com/office/drawing/2014/main" id="{D078E868-2C24-9A49-8139-8BD3F4037063}"/>
              </a:ext>
            </a:extLst>
          </p:cNvPr>
          <p:cNvSpPr>
            <a:spLocks noGrp="1"/>
          </p:cNvSpPr>
          <p:nvPr>
            <p:ph type="ftr" sz="quarter" idx="17"/>
          </p:nvPr>
        </p:nvSpPr>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B3914481-69CB-C549-BAA9-E8748159DF79}"/>
              </a:ext>
            </a:extLst>
          </p:cNvPr>
          <p:cNvSpPr>
            <a:spLocks noGrp="1"/>
          </p:cNvSpPr>
          <p:nvPr>
            <p:ph type="sldNum" sz="quarter" idx="18"/>
          </p:nvPr>
        </p:nvSpPr>
        <p:spPr/>
        <p:txBody>
          <a:bodyPr/>
          <a:lstStyle/>
          <a:p>
            <a:fld id="{84D3DED8-CEC3-1449-A2AB-4F5665AE0AC9}" type="slidenum">
              <a:rPr lang="en-AU" smtClean="0"/>
              <a:t>‹#›</a:t>
            </a:fld>
            <a:endParaRPr lang="en-AU" dirty="0"/>
          </a:p>
        </p:txBody>
      </p:sp>
      <p:pic>
        <p:nvPicPr>
          <p:cNvPr id="15" name="Picture 14">
            <a:extLst>
              <a:ext uri="{FF2B5EF4-FFF2-40B4-BE49-F238E27FC236}">
                <a16:creationId xmlns:a16="http://schemas.microsoft.com/office/drawing/2014/main" id="{7BD04A67-E624-6040-ADE8-9424235239F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097" y="5775529"/>
            <a:ext cx="2078103" cy="678687"/>
          </a:xfrm>
          <a:prstGeom prst="rect">
            <a:avLst/>
          </a:prstGeom>
        </p:spPr>
      </p:pic>
    </p:spTree>
    <p:extLst>
      <p:ext uri="{BB962C8B-B14F-4D97-AF65-F5344CB8AC3E}">
        <p14:creationId xmlns:p14="http://schemas.microsoft.com/office/powerpoint/2010/main" val="3652732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00FAB8-7B61-884B-961D-C7B3A8C06B3B}"/>
              </a:ext>
            </a:extLst>
          </p:cNvPr>
          <p:cNvSpPr>
            <a:spLocks noGrp="1"/>
          </p:cNvSpPr>
          <p:nvPr>
            <p:ph type="title"/>
          </p:nvPr>
        </p:nvSpPr>
        <p:spPr>
          <a:xfrm>
            <a:off x="695325" y="512763"/>
            <a:ext cx="10515600" cy="666000"/>
          </a:xfrm>
          <a:prstGeom prst="rect">
            <a:avLst/>
          </a:prstGeom>
        </p:spPr>
        <p:txBody>
          <a:bodyPr vert="horz" lIns="0" tIns="0" rIns="0" bIns="0" rtlCol="0" anchor="t" anchorCtr="0">
            <a:no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F46F62BA-5866-6948-9750-B811322B3135}"/>
              </a:ext>
            </a:extLst>
          </p:cNvPr>
          <p:cNvSpPr>
            <a:spLocks noGrp="1"/>
          </p:cNvSpPr>
          <p:nvPr>
            <p:ph type="body" idx="1"/>
          </p:nvPr>
        </p:nvSpPr>
        <p:spPr>
          <a:xfrm>
            <a:off x="695325" y="1858963"/>
            <a:ext cx="10801350" cy="4184197"/>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a:extLst>
              <a:ext uri="{FF2B5EF4-FFF2-40B4-BE49-F238E27FC236}">
                <a16:creationId xmlns:a16="http://schemas.microsoft.com/office/drawing/2014/main" id="{E6E1824B-8F9A-B247-855A-9F9D885DF231}"/>
              </a:ext>
            </a:extLst>
          </p:cNvPr>
          <p:cNvSpPr>
            <a:spLocks noGrp="1"/>
          </p:cNvSpPr>
          <p:nvPr>
            <p:ph type="ftr" sz="quarter" idx="3"/>
          </p:nvPr>
        </p:nvSpPr>
        <p:spPr>
          <a:xfrm>
            <a:off x="7020555" y="6125103"/>
            <a:ext cx="4114800" cy="365125"/>
          </a:xfrm>
          <a:prstGeom prst="rect">
            <a:avLst/>
          </a:prstGeom>
        </p:spPr>
        <p:txBody>
          <a:bodyPr vert="horz" lIns="0" tIns="0" rIns="0" bIns="0" rtlCol="0" anchor="b" anchorCtr="0"/>
          <a:lstStyle>
            <a:lvl1pPr algn="r">
              <a:defRPr sz="1000">
                <a:solidFill>
                  <a:schemeClr val="tx1">
                    <a:tint val="75000"/>
                  </a:schemeClr>
                </a:solidFill>
              </a:defRPr>
            </a:lvl1p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F32D78C7-2AE7-9A45-832B-7D239E503DCD}"/>
              </a:ext>
            </a:extLst>
          </p:cNvPr>
          <p:cNvSpPr>
            <a:spLocks noGrp="1"/>
          </p:cNvSpPr>
          <p:nvPr>
            <p:ph type="sldNum" sz="quarter" idx="4"/>
          </p:nvPr>
        </p:nvSpPr>
        <p:spPr>
          <a:xfrm>
            <a:off x="11139055" y="6125103"/>
            <a:ext cx="380290" cy="365125"/>
          </a:xfrm>
          <a:prstGeom prst="rect">
            <a:avLst/>
          </a:prstGeom>
        </p:spPr>
        <p:txBody>
          <a:bodyPr vert="horz" lIns="0" tIns="0" rIns="0" bIns="0" rtlCol="0" anchor="b" anchorCtr="0"/>
          <a:lstStyle>
            <a:lvl1pPr algn="r">
              <a:defRPr sz="1000">
                <a:solidFill>
                  <a:schemeClr val="tx1">
                    <a:tint val="75000"/>
                  </a:schemeClr>
                </a:solidFill>
              </a:defRPr>
            </a:lvl1pPr>
          </a:lstStyle>
          <a:p>
            <a:fld id="{84D3DED8-CEC3-1449-A2AB-4F5665AE0AC9}" type="slidenum">
              <a:rPr lang="en-AU" smtClean="0"/>
              <a:pPr/>
              <a:t>‹#›</a:t>
            </a:fld>
            <a:endParaRPr lang="en-AU" dirty="0"/>
          </a:p>
        </p:txBody>
      </p:sp>
    </p:spTree>
    <p:extLst>
      <p:ext uri="{BB962C8B-B14F-4D97-AF65-F5344CB8AC3E}">
        <p14:creationId xmlns:p14="http://schemas.microsoft.com/office/powerpoint/2010/main" val="18925078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accent6">
              <a:lumMod val="75000"/>
              <a:lumOff val="25000"/>
            </a:schemeClr>
          </a:solidFill>
          <a:latin typeface="+mn-lt"/>
          <a:ea typeface="+mn-ea"/>
          <a:cs typeface="+mn-cs"/>
        </a:defRPr>
      </a:lvl1pPr>
      <a:lvl2pPr marL="0" indent="-228600" algn="l" defTabSz="914400" rtl="0" eaLnBrk="1" latinLnBrk="0" hangingPunct="1">
        <a:lnSpc>
          <a:spcPct val="120000"/>
        </a:lnSpc>
        <a:spcBef>
          <a:spcPts val="1000"/>
        </a:spcBef>
        <a:buSzPct val="120000"/>
        <a:buFont typeface="Arial" panose="020B0604020202020204" pitchFamily="34" charset="0"/>
        <a:buChar char="•"/>
        <a:defRPr sz="1400" kern="1200">
          <a:solidFill>
            <a:schemeClr val="accent6">
              <a:lumMod val="75000"/>
              <a:lumOff val="25000"/>
            </a:schemeClr>
          </a:solidFill>
          <a:latin typeface="+mn-lt"/>
          <a:ea typeface="+mn-ea"/>
          <a:cs typeface="+mn-cs"/>
        </a:defRPr>
      </a:lvl2pPr>
      <a:lvl3pPr marL="450000" indent="-228600" algn="l" defTabSz="914400" rtl="0" eaLnBrk="1" latinLnBrk="0" hangingPunct="1">
        <a:lnSpc>
          <a:spcPct val="120000"/>
        </a:lnSpc>
        <a:spcBef>
          <a:spcPts val="1000"/>
        </a:spcBef>
        <a:buSzPct val="90000"/>
        <a:buFont typeface="Wingdings" pitchFamily="2" charset="2"/>
        <a:buChar char="§"/>
        <a:defRPr sz="1400" kern="1200">
          <a:solidFill>
            <a:schemeClr val="accent6">
              <a:lumMod val="75000"/>
              <a:lumOff val="25000"/>
            </a:schemeClr>
          </a:solidFill>
          <a:latin typeface="+mn-lt"/>
          <a:ea typeface="+mn-ea"/>
          <a:cs typeface="+mn-cs"/>
        </a:defRPr>
      </a:lvl3pPr>
      <a:lvl4pPr marL="81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4pPr>
      <a:lvl5pPr marL="117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
          <p15:clr>
            <a:srgbClr val="F26B43"/>
          </p15:clr>
        </p15:guide>
        <p15:guide id="2" pos="438">
          <p15:clr>
            <a:srgbClr val="F26B43"/>
          </p15:clr>
        </p15:guide>
        <p15:guide id="3" pos="7242">
          <p15:clr>
            <a:srgbClr val="F26B43"/>
          </p15:clr>
        </p15:guide>
        <p15:guide id="4" orient="horz" pos="4065">
          <p15:clr>
            <a:srgbClr val="F26B43"/>
          </p15:clr>
        </p15:guide>
        <p15:guide id="5" orient="horz" pos="1171">
          <p15:clr>
            <a:srgbClr val="F26B43"/>
          </p15:clr>
        </p15:guide>
        <p15:guide id="7" orient="horz" pos="94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ideo" Target="https://www.youtube.com/embed/X_VOl66VBng?feature=oembed" TargetMode="Externa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www.cec.health.nsw.gov.au/__data/assets/pdf_file/0003/615927/Paediatric-Cot-and-Bed-Allocation-Guide.pdf"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cec.health.nsw.gov.au/keep-patients-safe/falls-prevention/paediatrics"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hyperlink" Target="https://www.cec.health.nsw.gov.au/keep-patients-safe/falls-prevention/paediatric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hyperlink" Target="https://www.cec.health.nsw.gov.au/keep-patients-safe/falls-prevention/paediatrics" TargetMode="Externa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ideo" Target="https://www.youtube.com/embed/AppDZMTB6gw?feature=oembed" TargetMode="Externa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hyperlink" Target="http://www.cec.health.nsw.gov.au/__data/assets/pdf_file/0010/392905/Post-Falls-Guide-Paediatrics-Information-for-Clinicians-and-Health-Professionals.pdf"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hyperlink" Target="https://apps.who.int/iris/bitstream/handle/10665/43851/9789241563574_eng.pdf;jsessionid=78A09EB484B31FBAC7DE93CF9AC30377?sequence=1" TargetMode="External"/><Relationship Id="rId5" Type="http://schemas.openxmlformats.org/officeDocument/2006/relationships/hyperlink" Target="https://www.who.int/violence_injury_prevention/child/injury/world_report/Falls_english.pdf" TargetMode="External"/><Relationship Id="rId4" Type="http://schemas.openxmlformats.org/officeDocument/2006/relationships/hyperlink" Target="https://www.nicklauschildrens.org/humptydumpt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cec.health.nsw.gov.au/keep-patients-safe/falls-prevention/paediatrics"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Placeholder 69" descr="A person in a blue shirt&#10;&#10;Description automatically generated">
            <a:extLst>
              <a:ext uri="{FF2B5EF4-FFF2-40B4-BE49-F238E27FC236}">
                <a16:creationId xmlns:a16="http://schemas.microsoft.com/office/drawing/2014/main" id="{36B92263-266D-47DF-85B6-E787A1625A30}"/>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l="11830" r="11830"/>
          <a:stretch>
            <a:fillRect/>
          </a:stretch>
        </p:blipFill>
        <p:spPr/>
      </p:pic>
      <p:grpSp>
        <p:nvGrpSpPr>
          <p:cNvPr id="13" name="Group 12">
            <a:extLst>
              <a:ext uri="{FF2B5EF4-FFF2-40B4-BE49-F238E27FC236}">
                <a16:creationId xmlns:a16="http://schemas.microsoft.com/office/drawing/2014/main" id="{CB9715AB-543B-D34B-B97E-99D8CA97AA4F}"/>
              </a:ext>
            </a:extLst>
          </p:cNvPr>
          <p:cNvGrpSpPr/>
          <p:nvPr/>
        </p:nvGrpSpPr>
        <p:grpSpPr>
          <a:xfrm>
            <a:off x="-24225" y="-24225"/>
            <a:ext cx="12238449" cy="3795517"/>
            <a:chOff x="-24225" y="-24225"/>
            <a:chExt cx="12238449" cy="3795517"/>
          </a:xfrm>
        </p:grpSpPr>
        <p:sp>
          <p:nvSpPr>
            <p:cNvPr id="14" name="Freeform 1">
              <a:extLst>
                <a:ext uri="{FF2B5EF4-FFF2-40B4-BE49-F238E27FC236}">
                  <a16:creationId xmlns:a16="http://schemas.microsoft.com/office/drawing/2014/main" id="{62DB04A9-D640-DC41-9871-E26C0D09371D}"/>
                </a:ext>
              </a:extLst>
            </p:cNvPr>
            <p:cNvSpPr>
              <a:spLocks noChangeArrowheads="1"/>
            </p:cNvSpPr>
            <p:nvPr/>
          </p:nvSpPr>
          <p:spPr bwMode="auto">
            <a:xfrm>
              <a:off x="6570939" y="-24225"/>
              <a:ext cx="5639284" cy="1671788"/>
            </a:xfrm>
            <a:custGeom>
              <a:avLst/>
              <a:gdLst>
                <a:gd name="T0" fmla="*/ 6218 w 6219"/>
                <a:gd name="T1" fmla="*/ 1841 h 1842"/>
                <a:gd name="T2" fmla="*/ 6218 w 6219"/>
                <a:gd name="T3" fmla="*/ 1841 h 1842"/>
                <a:gd name="T4" fmla="*/ 0 w 6219"/>
                <a:gd name="T5" fmla="*/ 0 h 1842"/>
                <a:gd name="T6" fmla="*/ 3515 w 6219"/>
                <a:gd name="T7" fmla="*/ 0 h 1842"/>
                <a:gd name="T8" fmla="*/ 6218 w 6219"/>
                <a:gd name="T9" fmla="*/ 1107 h 1842"/>
                <a:gd name="T10" fmla="*/ 6218 w 6219"/>
                <a:gd name="T11" fmla="*/ 1841 h 1842"/>
              </a:gdLst>
              <a:ahLst/>
              <a:cxnLst>
                <a:cxn ang="0">
                  <a:pos x="T0" y="T1"/>
                </a:cxn>
                <a:cxn ang="0">
                  <a:pos x="T2" y="T3"/>
                </a:cxn>
                <a:cxn ang="0">
                  <a:pos x="T4" y="T5"/>
                </a:cxn>
                <a:cxn ang="0">
                  <a:pos x="T6" y="T7"/>
                </a:cxn>
                <a:cxn ang="0">
                  <a:pos x="T8" y="T9"/>
                </a:cxn>
                <a:cxn ang="0">
                  <a:pos x="T10" y="T11"/>
                </a:cxn>
              </a:cxnLst>
              <a:rect l="0" t="0" r="r" b="b"/>
              <a:pathLst>
                <a:path w="6219" h="1842">
                  <a:moveTo>
                    <a:pt x="6218" y="1841"/>
                  </a:moveTo>
                  <a:lnTo>
                    <a:pt x="6218" y="1841"/>
                  </a:lnTo>
                  <a:cubicBezTo>
                    <a:pt x="2549" y="1712"/>
                    <a:pt x="0" y="0"/>
                    <a:pt x="0" y="0"/>
                  </a:cubicBezTo>
                  <a:cubicBezTo>
                    <a:pt x="3515" y="0"/>
                    <a:pt x="3515" y="0"/>
                    <a:pt x="3515" y="0"/>
                  </a:cubicBezTo>
                  <a:cubicBezTo>
                    <a:pt x="3515" y="0"/>
                    <a:pt x="4738" y="695"/>
                    <a:pt x="6218" y="1107"/>
                  </a:cubicBezTo>
                  <a:lnTo>
                    <a:pt x="6218" y="1841"/>
                  </a:lnTo>
                </a:path>
              </a:pathLst>
            </a:custGeom>
            <a:solidFill>
              <a:srgbClr val="00CCCC">
                <a:alpha val="7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 name="Freeform 2">
              <a:extLst>
                <a:ext uri="{FF2B5EF4-FFF2-40B4-BE49-F238E27FC236}">
                  <a16:creationId xmlns:a16="http://schemas.microsoft.com/office/drawing/2014/main" id="{11FAE9E0-3C6C-0842-8FAE-F793A8230305}"/>
                </a:ext>
              </a:extLst>
            </p:cNvPr>
            <p:cNvSpPr>
              <a:spLocks noChangeArrowheads="1"/>
            </p:cNvSpPr>
            <p:nvPr/>
          </p:nvSpPr>
          <p:spPr bwMode="auto">
            <a:xfrm>
              <a:off x="3151374" y="-24225"/>
              <a:ext cx="9058849" cy="2791646"/>
            </a:xfrm>
            <a:custGeom>
              <a:avLst/>
              <a:gdLst>
                <a:gd name="T0" fmla="*/ 9989 w 9990"/>
                <a:gd name="T1" fmla="*/ 2781 h 3078"/>
                <a:gd name="T2" fmla="*/ 9989 w 9990"/>
                <a:gd name="T3" fmla="*/ 2781 h 3078"/>
                <a:gd name="T4" fmla="*/ 9989 w 9990"/>
                <a:gd name="T5" fmla="*/ 1841 h 3078"/>
                <a:gd name="T6" fmla="*/ 3771 w 9990"/>
                <a:gd name="T7" fmla="*/ 0 h 3078"/>
                <a:gd name="T8" fmla="*/ 0 w 9990"/>
                <a:gd name="T9" fmla="*/ 0 h 3078"/>
                <a:gd name="T10" fmla="*/ 7659 w 9990"/>
                <a:gd name="T11" fmla="*/ 3038 h 3078"/>
                <a:gd name="T12" fmla="*/ 9989 w 9990"/>
                <a:gd name="T13" fmla="*/ 2781 h 3078"/>
              </a:gdLst>
              <a:ahLst/>
              <a:cxnLst>
                <a:cxn ang="0">
                  <a:pos x="T0" y="T1"/>
                </a:cxn>
                <a:cxn ang="0">
                  <a:pos x="T2" y="T3"/>
                </a:cxn>
                <a:cxn ang="0">
                  <a:pos x="T4" y="T5"/>
                </a:cxn>
                <a:cxn ang="0">
                  <a:pos x="T6" y="T7"/>
                </a:cxn>
                <a:cxn ang="0">
                  <a:pos x="T8" y="T9"/>
                </a:cxn>
                <a:cxn ang="0">
                  <a:pos x="T10" y="T11"/>
                </a:cxn>
                <a:cxn ang="0">
                  <a:pos x="T12" y="T13"/>
                </a:cxn>
              </a:cxnLst>
              <a:rect l="0" t="0" r="r" b="b"/>
              <a:pathLst>
                <a:path w="9990" h="3078">
                  <a:moveTo>
                    <a:pt x="9989" y="2781"/>
                  </a:moveTo>
                  <a:lnTo>
                    <a:pt x="9989" y="2781"/>
                  </a:lnTo>
                  <a:cubicBezTo>
                    <a:pt x="9989" y="1841"/>
                    <a:pt x="9989" y="1841"/>
                    <a:pt x="9989" y="1841"/>
                  </a:cubicBezTo>
                  <a:cubicBezTo>
                    <a:pt x="6320" y="1712"/>
                    <a:pt x="3771" y="0"/>
                    <a:pt x="3771" y="0"/>
                  </a:cubicBezTo>
                  <a:cubicBezTo>
                    <a:pt x="0" y="0"/>
                    <a:pt x="0" y="0"/>
                    <a:pt x="0" y="0"/>
                  </a:cubicBezTo>
                  <a:cubicBezTo>
                    <a:pt x="0" y="0"/>
                    <a:pt x="2961" y="2807"/>
                    <a:pt x="7659" y="3038"/>
                  </a:cubicBezTo>
                  <a:cubicBezTo>
                    <a:pt x="8238" y="3077"/>
                    <a:pt x="9294" y="3000"/>
                    <a:pt x="9989" y="2781"/>
                  </a:cubicBezTo>
                </a:path>
              </a:pathLst>
            </a:custGeom>
            <a:solidFill>
              <a:srgbClr val="74DECA">
                <a:alpha val="7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 name="Freeform 3">
              <a:extLst>
                <a:ext uri="{FF2B5EF4-FFF2-40B4-BE49-F238E27FC236}">
                  <a16:creationId xmlns:a16="http://schemas.microsoft.com/office/drawing/2014/main" id="{C05CEEE1-4663-3046-B658-CDB3352080B2}"/>
                </a:ext>
              </a:extLst>
            </p:cNvPr>
            <p:cNvSpPr>
              <a:spLocks noChangeArrowheads="1"/>
            </p:cNvSpPr>
            <p:nvPr/>
          </p:nvSpPr>
          <p:spPr bwMode="auto">
            <a:xfrm>
              <a:off x="-24225" y="-24225"/>
              <a:ext cx="12238449" cy="3795517"/>
            </a:xfrm>
            <a:custGeom>
              <a:avLst/>
              <a:gdLst>
                <a:gd name="T0" fmla="*/ 13491 w 13492"/>
                <a:gd name="T1" fmla="*/ 3553 h 4185"/>
                <a:gd name="T2" fmla="*/ 13491 w 13492"/>
                <a:gd name="T3" fmla="*/ 3553 h 4185"/>
                <a:gd name="T4" fmla="*/ 10608 w 13492"/>
                <a:gd name="T5" fmla="*/ 4184 h 4185"/>
                <a:gd name="T6" fmla="*/ 6372 w 13492"/>
                <a:gd name="T7" fmla="*/ 3141 h 4185"/>
                <a:gd name="T8" fmla="*/ 2227 w 13492"/>
                <a:gd name="T9" fmla="*/ 2369 h 4185"/>
                <a:gd name="T10" fmla="*/ 0 w 13492"/>
                <a:gd name="T11" fmla="*/ 2562 h 4185"/>
                <a:gd name="T12" fmla="*/ 0 w 13492"/>
                <a:gd name="T13" fmla="*/ 0 h 4185"/>
                <a:gd name="T14" fmla="*/ 3502 w 13492"/>
                <a:gd name="T15" fmla="*/ 0 h 4185"/>
                <a:gd name="T16" fmla="*/ 11161 w 13492"/>
                <a:gd name="T17" fmla="*/ 3038 h 4185"/>
                <a:gd name="T18" fmla="*/ 13491 w 13492"/>
                <a:gd name="T19" fmla="*/ 2781 h 4185"/>
                <a:gd name="T20" fmla="*/ 13491 w 13492"/>
                <a:gd name="T21" fmla="*/ 3553 h 4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92" h="4185">
                  <a:moveTo>
                    <a:pt x="13491" y="3553"/>
                  </a:moveTo>
                  <a:lnTo>
                    <a:pt x="13491" y="3553"/>
                  </a:lnTo>
                  <a:cubicBezTo>
                    <a:pt x="12487" y="4004"/>
                    <a:pt x="11895" y="4184"/>
                    <a:pt x="10608" y="4184"/>
                  </a:cubicBezTo>
                  <a:cubicBezTo>
                    <a:pt x="9333" y="4184"/>
                    <a:pt x="7788" y="3733"/>
                    <a:pt x="6372" y="3141"/>
                  </a:cubicBezTo>
                  <a:cubicBezTo>
                    <a:pt x="4956" y="2562"/>
                    <a:pt x="3566" y="2369"/>
                    <a:pt x="2227" y="2369"/>
                  </a:cubicBezTo>
                  <a:cubicBezTo>
                    <a:pt x="901" y="2369"/>
                    <a:pt x="0" y="2562"/>
                    <a:pt x="0" y="2562"/>
                  </a:cubicBezTo>
                  <a:cubicBezTo>
                    <a:pt x="0" y="0"/>
                    <a:pt x="0" y="0"/>
                    <a:pt x="0" y="0"/>
                  </a:cubicBezTo>
                  <a:cubicBezTo>
                    <a:pt x="3502" y="0"/>
                    <a:pt x="3502" y="0"/>
                    <a:pt x="3502" y="0"/>
                  </a:cubicBezTo>
                  <a:cubicBezTo>
                    <a:pt x="3502" y="0"/>
                    <a:pt x="6463" y="2807"/>
                    <a:pt x="11161" y="3038"/>
                  </a:cubicBezTo>
                  <a:cubicBezTo>
                    <a:pt x="11740" y="3077"/>
                    <a:pt x="12796" y="3000"/>
                    <a:pt x="13491" y="2781"/>
                  </a:cubicBezTo>
                  <a:lnTo>
                    <a:pt x="13491" y="3553"/>
                  </a:lnTo>
                </a:path>
              </a:pathLst>
            </a:custGeom>
            <a:solidFill>
              <a:srgbClr val="BDF0E8">
                <a:alpha val="7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7" name="Freeform 5">
              <a:extLst>
                <a:ext uri="{FF2B5EF4-FFF2-40B4-BE49-F238E27FC236}">
                  <a16:creationId xmlns:a16="http://schemas.microsoft.com/office/drawing/2014/main" id="{2DB51754-58C1-E148-9167-2740EEF928E8}"/>
                </a:ext>
              </a:extLst>
            </p:cNvPr>
            <p:cNvSpPr>
              <a:spLocks noChangeArrowheads="1"/>
            </p:cNvSpPr>
            <p:nvPr/>
          </p:nvSpPr>
          <p:spPr bwMode="auto">
            <a:xfrm>
              <a:off x="9758536" y="-24225"/>
              <a:ext cx="2451688" cy="1003871"/>
            </a:xfrm>
            <a:custGeom>
              <a:avLst/>
              <a:gdLst>
                <a:gd name="T0" fmla="*/ 2703 w 2704"/>
                <a:gd name="T1" fmla="*/ 322 h 1108"/>
                <a:gd name="T2" fmla="*/ 2703 w 2704"/>
                <a:gd name="T3" fmla="*/ 322 h 1108"/>
                <a:gd name="T4" fmla="*/ 2201 w 2704"/>
                <a:gd name="T5" fmla="*/ 0 h 1108"/>
                <a:gd name="T6" fmla="*/ 0 w 2704"/>
                <a:gd name="T7" fmla="*/ 0 h 1108"/>
                <a:gd name="T8" fmla="*/ 2703 w 2704"/>
                <a:gd name="T9" fmla="*/ 1107 h 1108"/>
                <a:gd name="T10" fmla="*/ 2703 w 2704"/>
                <a:gd name="T11" fmla="*/ 322 h 1108"/>
              </a:gdLst>
              <a:ahLst/>
              <a:cxnLst>
                <a:cxn ang="0">
                  <a:pos x="T0" y="T1"/>
                </a:cxn>
                <a:cxn ang="0">
                  <a:pos x="T2" y="T3"/>
                </a:cxn>
                <a:cxn ang="0">
                  <a:pos x="T4" y="T5"/>
                </a:cxn>
                <a:cxn ang="0">
                  <a:pos x="T6" y="T7"/>
                </a:cxn>
                <a:cxn ang="0">
                  <a:pos x="T8" y="T9"/>
                </a:cxn>
                <a:cxn ang="0">
                  <a:pos x="T10" y="T11"/>
                </a:cxn>
              </a:cxnLst>
              <a:rect l="0" t="0" r="r" b="b"/>
              <a:pathLst>
                <a:path w="2704" h="1108">
                  <a:moveTo>
                    <a:pt x="2703" y="322"/>
                  </a:moveTo>
                  <a:lnTo>
                    <a:pt x="2703" y="322"/>
                  </a:lnTo>
                  <a:cubicBezTo>
                    <a:pt x="2201" y="0"/>
                    <a:pt x="2201" y="0"/>
                    <a:pt x="2201" y="0"/>
                  </a:cubicBezTo>
                  <a:cubicBezTo>
                    <a:pt x="0" y="0"/>
                    <a:pt x="0" y="0"/>
                    <a:pt x="0" y="0"/>
                  </a:cubicBezTo>
                  <a:cubicBezTo>
                    <a:pt x="0" y="0"/>
                    <a:pt x="1223" y="695"/>
                    <a:pt x="2703" y="1107"/>
                  </a:cubicBezTo>
                  <a:lnTo>
                    <a:pt x="2703" y="322"/>
                  </a:lnTo>
                </a:path>
              </a:pathLst>
            </a:custGeom>
            <a:solidFill>
              <a:srgbClr val="009999">
                <a:alpha val="7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 name="Freeform 6">
              <a:extLst>
                <a:ext uri="{FF2B5EF4-FFF2-40B4-BE49-F238E27FC236}">
                  <a16:creationId xmlns:a16="http://schemas.microsoft.com/office/drawing/2014/main" id="{706BA1AB-A446-F148-906F-DC8116E937AE}"/>
                </a:ext>
              </a:extLst>
            </p:cNvPr>
            <p:cNvSpPr>
              <a:spLocks noChangeArrowheads="1"/>
            </p:cNvSpPr>
            <p:nvPr/>
          </p:nvSpPr>
          <p:spPr bwMode="auto">
            <a:xfrm>
              <a:off x="11751932" y="-24225"/>
              <a:ext cx="455942" cy="291962"/>
            </a:xfrm>
            <a:custGeom>
              <a:avLst/>
              <a:gdLst>
                <a:gd name="T0" fmla="*/ 0 w 503"/>
                <a:gd name="T1" fmla="*/ 0 h 323"/>
                <a:gd name="T2" fmla="*/ 502 w 503"/>
                <a:gd name="T3" fmla="*/ 322 h 323"/>
                <a:gd name="T4" fmla="*/ 502 w 503"/>
                <a:gd name="T5" fmla="*/ 0 h 323"/>
                <a:gd name="T6" fmla="*/ 0 w 503"/>
                <a:gd name="T7" fmla="*/ 0 h 323"/>
              </a:gdLst>
              <a:ahLst/>
              <a:cxnLst>
                <a:cxn ang="0">
                  <a:pos x="T0" y="T1"/>
                </a:cxn>
                <a:cxn ang="0">
                  <a:pos x="T2" y="T3"/>
                </a:cxn>
                <a:cxn ang="0">
                  <a:pos x="T4" y="T5"/>
                </a:cxn>
                <a:cxn ang="0">
                  <a:pos x="T6" y="T7"/>
                </a:cxn>
              </a:cxnLst>
              <a:rect l="0" t="0" r="r" b="b"/>
              <a:pathLst>
                <a:path w="503" h="323">
                  <a:moveTo>
                    <a:pt x="0" y="0"/>
                  </a:moveTo>
                  <a:lnTo>
                    <a:pt x="502" y="322"/>
                  </a:lnTo>
                  <a:lnTo>
                    <a:pt x="502" y="0"/>
                  </a:lnTo>
                  <a:lnTo>
                    <a:pt x="0" y="0"/>
                  </a:lnTo>
                </a:path>
              </a:pathLst>
            </a:custGeom>
            <a:solidFill>
              <a:srgbClr val="006666">
                <a:alpha val="7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3" name="Title 2">
            <a:extLst>
              <a:ext uri="{FF2B5EF4-FFF2-40B4-BE49-F238E27FC236}">
                <a16:creationId xmlns:a16="http://schemas.microsoft.com/office/drawing/2014/main" id="{16E18D6B-B69D-BE4A-85FC-41AE8C22D390}"/>
              </a:ext>
            </a:extLst>
          </p:cNvPr>
          <p:cNvSpPr>
            <a:spLocks noGrp="1"/>
          </p:cNvSpPr>
          <p:nvPr>
            <p:ph type="title"/>
          </p:nvPr>
        </p:nvSpPr>
        <p:spPr>
          <a:xfrm>
            <a:off x="347035" y="3345452"/>
            <a:ext cx="9063211" cy="1490256"/>
          </a:xfrm>
        </p:spPr>
        <p:txBody>
          <a:bodyPr/>
          <a:lstStyle/>
          <a:p>
            <a:r>
              <a:rPr lang="en-AU" sz="4000" dirty="0">
                <a:effectLst>
                  <a:outerShdw blurRad="38100" dist="38100" dir="2700000" algn="tl">
                    <a:srgbClr val="000000">
                      <a:alpha val="43137"/>
                    </a:srgbClr>
                  </a:outerShdw>
                </a:effectLst>
              </a:rPr>
              <a:t>Paediatric Fall and Entrapment Prevention and Management</a:t>
            </a:r>
            <a:endParaRPr lang="en-AU" sz="4000" dirty="0"/>
          </a:p>
        </p:txBody>
      </p:sp>
      <p:sp>
        <p:nvSpPr>
          <p:cNvPr id="4" name="Subtitle 3">
            <a:extLst>
              <a:ext uri="{FF2B5EF4-FFF2-40B4-BE49-F238E27FC236}">
                <a16:creationId xmlns:a16="http://schemas.microsoft.com/office/drawing/2014/main" id="{0092F3C2-7BC4-CB4B-8D2A-99DA0A12986C}"/>
              </a:ext>
            </a:extLst>
          </p:cNvPr>
          <p:cNvSpPr>
            <a:spLocks noGrp="1"/>
          </p:cNvSpPr>
          <p:nvPr>
            <p:ph type="subTitle" idx="1"/>
          </p:nvPr>
        </p:nvSpPr>
        <p:spPr>
          <a:xfrm>
            <a:off x="342991" y="4835708"/>
            <a:ext cx="4535649" cy="615738"/>
          </a:xfrm>
        </p:spPr>
        <p:txBody>
          <a:bodyPr/>
          <a:lstStyle/>
          <a:p>
            <a:r>
              <a:rPr lang="en-US"/>
              <a:t>March </a:t>
            </a:r>
            <a:r>
              <a:rPr lang="en-US" dirty="0"/>
              <a:t>2021</a:t>
            </a:r>
            <a:endParaRPr lang="en-AU" dirty="0"/>
          </a:p>
        </p:txBody>
      </p:sp>
    </p:spTree>
    <p:extLst>
      <p:ext uri="{BB962C8B-B14F-4D97-AF65-F5344CB8AC3E}">
        <p14:creationId xmlns:p14="http://schemas.microsoft.com/office/powerpoint/2010/main" val="4082388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Entrapment</a:t>
            </a:r>
            <a:br>
              <a:rPr lang="en-AU" dirty="0"/>
            </a:br>
            <a:endParaRPr lang="en-AU" dirty="0"/>
          </a:p>
        </p:txBody>
      </p:sp>
      <p:sp>
        <p:nvSpPr>
          <p:cNvPr id="4" name="Text Placeholder 3">
            <a:extLst>
              <a:ext uri="{FF2B5EF4-FFF2-40B4-BE49-F238E27FC236}">
                <a16:creationId xmlns:a16="http://schemas.microsoft.com/office/drawing/2014/main" id="{1E88BF5C-6BFD-47C4-B65D-7EE37986DB93}"/>
              </a:ext>
            </a:extLst>
          </p:cNvPr>
          <p:cNvSpPr>
            <a:spLocks noGrp="1"/>
          </p:cNvSpPr>
          <p:nvPr>
            <p:ph type="body" sz="quarter" idx="13"/>
          </p:nvPr>
        </p:nvSpPr>
        <p:spPr>
          <a:xfrm>
            <a:off x="695325" y="1113690"/>
            <a:ext cx="6319429" cy="386498"/>
          </a:xfrm>
        </p:spPr>
        <p:txBody>
          <a:bodyPr/>
          <a:lstStyle/>
          <a:p>
            <a:r>
              <a:rPr lang="en-AU" sz="2400" dirty="0"/>
              <a:t>Definition</a:t>
            </a:r>
          </a:p>
        </p:txBody>
      </p:sp>
      <p:pic>
        <p:nvPicPr>
          <p:cNvPr id="8" name="Picture 7">
            <a:extLst>
              <a:ext uri="{FF2B5EF4-FFF2-40B4-BE49-F238E27FC236}">
                <a16:creationId xmlns:a16="http://schemas.microsoft.com/office/drawing/2014/main" id="{773E5303-5A42-4EA9-AE7B-461403A1DCDD}"/>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7684997" y="3277444"/>
            <a:ext cx="3811678" cy="2950974"/>
          </a:xfrm>
          <a:prstGeom prst="rect">
            <a:avLst/>
          </a:prstGeom>
          <a:noFill/>
          <a:ln>
            <a:noFill/>
          </a:ln>
        </p:spPr>
      </p:pic>
      <p:sp>
        <p:nvSpPr>
          <p:cNvPr id="9" name="Content Placeholder 3">
            <a:extLst>
              <a:ext uri="{FF2B5EF4-FFF2-40B4-BE49-F238E27FC236}">
                <a16:creationId xmlns:a16="http://schemas.microsoft.com/office/drawing/2014/main" id="{C1619E78-541E-471E-A03E-C891E66AAE6A}"/>
              </a:ext>
            </a:extLst>
          </p:cNvPr>
          <p:cNvSpPr>
            <a:spLocks noGrp="1"/>
          </p:cNvSpPr>
          <p:nvPr>
            <p:ph sz="quarter" idx="14"/>
          </p:nvPr>
        </p:nvSpPr>
        <p:spPr>
          <a:xfrm>
            <a:off x="695325" y="1698775"/>
            <a:ext cx="6841943" cy="3702793"/>
          </a:xfrm>
        </p:spPr>
        <p:txBody>
          <a:bodyPr/>
          <a:lstStyle/>
          <a:p>
            <a:r>
              <a:rPr lang="en-AU" sz="2000" i="1" dirty="0"/>
              <a:t>Incident involving a child’s head or limb being caught, trapped, or entangled in the spaces in or about the bed rail, mattress, or hospital bed frame. Entrapment can result in serious injury or death.</a:t>
            </a:r>
          </a:p>
          <a:p>
            <a:endParaRPr lang="en-AU" sz="2000" i="1" dirty="0"/>
          </a:p>
          <a:p>
            <a:r>
              <a:rPr lang="en-AU" sz="2000" dirty="0"/>
              <a:t>There is </a:t>
            </a:r>
            <a:r>
              <a:rPr lang="en-AU" sz="2000" b="1" u="sng" dirty="0"/>
              <a:t>NO</a:t>
            </a:r>
            <a:r>
              <a:rPr lang="en-AU" sz="2000" dirty="0"/>
              <a:t> tool available to determine a child’s risk of entrapment. </a:t>
            </a:r>
          </a:p>
          <a:p>
            <a:r>
              <a:rPr lang="en-AU" sz="2000" dirty="0"/>
              <a:t>You must use your clinical judgement to consider a child’s risk</a:t>
            </a:r>
            <a:r>
              <a:rPr lang="en-AU" sz="2200" dirty="0"/>
              <a:t>.</a:t>
            </a:r>
          </a:p>
          <a:p>
            <a:endParaRPr lang="en-AU" dirty="0"/>
          </a:p>
        </p:txBody>
      </p:sp>
      <p:pic>
        <p:nvPicPr>
          <p:cNvPr id="5" name="Picture 4" descr="A picture containing chair, indoor, furniture&#10;&#10;Description automatically generated">
            <a:extLst>
              <a:ext uri="{FF2B5EF4-FFF2-40B4-BE49-F238E27FC236}">
                <a16:creationId xmlns:a16="http://schemas.microsoft.com/office/drawing/2014/main" id="{DE0739DA-727E-40B5-A455-B3930CF624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84997" y="469873"/>
            <a:ext cx="3811678" cy="2540521"/>
          </a:xfrm>
          <a:prstGeom prst="rect">
            <a:avLst/>
          </a:prstGeom>
        </p:spPr>
      </p:pic>
    </p:spTree>
    <p:extLst>
      <p:ext uri="{BB962C8B-B14F-4D97-AF65-F5344CB8AC3E}">
        <p14:creationId xmlns:p14="http://schemas.microsoft.com/office/powerpoint/2010/main" val="3767808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AEB3C-9FF9-41E3-BFB8-09DEB08E2DED}"/>
              </a:ext>
            </a:extLst>
          </p:cNvPr>
          <p:cNvSpPr>
            <a:spLocks noGrp="1"/>
          </p:cNvSpPr>
          <p:nvPr>
            <p:ph type="title"/>
          </p:nvPr>
        </p:nvSpPr>
        <p:spPr/>
        <p:txBody>
          <a:bodyPr/>
          <a:lstStyle/>
          <a:p>
            <a:r>
              <a:rPr lang="en-US" dirty="0"/>
              <a:t>Why does this matter?</a:t>
            </a:r>
            <a:endParaRPr lang="en-AU" dirty="0"/>
          </a:p>
        </p:txBody>
      </p:sp>
      <p:sp>
        <p:nvSpPr>
          <p:cNvPr id="4" name="Text Placeholder 3">
            <a:extLst>
              <a:ext uri="{FF2B5EF4-FFF2-40B4-BE49-F238E27FC236}">
                <a16:creationId xmlns:a16="http://schemas.microsoft.com/office/drawing/2014/main" id="{EA488C4A-062F-4BF5-A007-F400BE6C998E}"/>
              </a:ext>
            </a:extLst>
          </p:cNvPr>
          <p:cNvSpPr>
            <a:spLocks noGrp="1"/>
          </p:cNvSpPr>
          <p:nvPr>
            <p:ph type="body" sz="quarter" idx="13"/>
          </p:nvPr>
        </p:nvSpPr>
        <p:spPr>
          <a:xfrm>
            <a:off x="695325" y="1196025"/>
            <a:ext cx="10427377" cy="557823"/>
          </a:xfrm>
        </p:spPr>
        <p:txBody>
          <a:bodyPr/>
          <a:lstStyle/>
          <a:p>
            <a:r>
              <a:rPr lang="en-AU" sz="2400" dirty="0"/>
              <a:t>Harm resulting from a fall or entrapment is rare in hospital, however, the consequences may be serious injury, or even death</a:t>
            </a:r>
            <a:r>
              <a:rPr lang="en-AU" sz="1600" dirty="0"/>
              <a:t>.</a:t>
            </a:r>
          </a:p>
          <a:p>
            <a:endParaRPr lang="en-AU" dirty="0"/>
          </a:p>
        </p:txBody>
      </p:sp>
      <p:sp>
        <p:nvSpPr>
          <p:cNvPr id="3" name="Content Placeholder 2">
            <a:extLst>
              <a:ext uri="{FF2B5EF4-FFF2-40B4-BE49-F238E27FC236}">
                <a16:creationId xmlns:a16="http://schemas.microsoft.com/office/drawing/2014/main" id="{B23A415A-9948-46E2-B4AC-F4523531C2EC}"/>
              </a:ext>
            </a:extLst>
          </p:cNvPr>
          <p:cNvSpPr>
            <a:spLocks noGrp="1"/>
          </p:cNvSpPr>
          <p:nvPr>
            <p:ph sz="quarter" idx="14"/>
          </p:nvPr>
        </p:nvSpPr>
        <p:spPr>
          <a:xfrm>
            <a:off x="695325" y="2298759"/>
            <a:ext cx="5574846" cy="3363213"/>
          </a:xfrm>
        </p:spPr>
        <p:txBody>
          <a:bodyPr/>
          <a:lstStyle/>
          <a:p>
            <a:pPr marL="0" indent="0">
              <a:buNone/>
            </a:pPr>
            <a:r>
              <a:rPr lang="en-AU" sz="1800" dirty="0"/>
              <a:t>Within healthcare settings all children are at-risk of falls due to factors including, but not limited to, altered mobility and cognition, medication use and unfamiliar environments (</a:t>
            </a:r>
            <a:r>
              <a:rPr lang="en-AU" sz="1800" dirty="0" err="1"/>
              <a:t>DiGerolamo</a:t>
            </a:r>
            <a:r>
              <a:rPr lang="en-AU" sz="1800" dirty="0"/>
              <a:t> &amp; Davis, 2017).</a:t>
            </a:r>
          </a:p>
          <a:p>
            <a:pPr marL="0" indent="0">
              <a:lnSpc>
                <a:spcPct val="100000"/>
              </a:lnSpc>
              <a:buNone/>
            </a:pPr>
            <a:endParaRPr lang="en-AU" sz="1800" dirty="0"/>
          </a:p>
          <a:p>
            <a:pPr marL="0" indent="0">
              <a:buNone/>
            </a:pPr>
            <a:r>
              <a:rPr lang="en-AU" sz="1800" dirty="0"/>
              <a:t>Falls and fall-related injuries are of great concern in the healthcare sector due to their negative impact on patient safety (Murray, </a:t>
            </a:r>
            <a:r>
              <a:rPr lang="en-AU" sz="1800" dirty="0" err="1"/>
              <a:t>Vess</a:t>
            </a:r>
            <a:r>
              <a:rPr lang="en-AU" sz="1800" dirty="0"/>
              <a:t>, &amp; </a:t>
            </a:r>
            <a:r>
              <a:rPr lang="en-AU" sz="1800" dirty="0" err="1"/>
              <a:t>Edlund</a:t>
            </a:r>
            <a:r>
              <a:rPr lang="en-AU" sz="1800" dirty="0"/>
              <a:t>, 2016). </a:t>
            </a:r>
          </a:p>
        </p:txBody>
      </p:sp>
      <p:pic>
        <p:nvPicPr>
          <p:cNvPr id="6" name="Picture 5" descr="A picture containing person, indoor, sitting, room&#10;&#10;Description automatically generated">
            <a:extLst>
              <a:ext uri="{FF2B5EF4-FFF2-40B4-BE49-F238E27FC236}">
                <a16:creationId xmlns:a16="http://schemas.microsoft.com/office/drawing/2014/main" id="{C40E822E-CCA2-4678-B971-07764686B9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99922" y="2298760"/>
            <a:ext cx="5044822" cy="3363214"/>
          </a:xfrm>
          <a:prstGeom prst="rect">
            <a:avLst/>
          </a:prstGeom>
        </p:spPr>
      </p:pic>
    </p:spTree>
    <p:extLst>
      <p:ext uri="{BB962C8B-B14F-4D97-AF65-F5344CB8AC3E}">
        <p14:creationId xmlns:p14="http://schemas.microsoft.com/office/powerpoint/2010/main" val="698477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E115D-22D9-4C90-8133-F74558B2ECF3}"/>
              </a:ext>
            </a:extLst>
          </p:cNvPr>
          <p:cNvSpPr>
            <a:spLocks noGrp="1"/>
          </p:cNvSpPr>
          <p:nvPr>
            <p:ph type="title"/>
          </p:nvPr>
        </p:nvSpPr>
        <p:spPr/>
        <p:txBody>
          <a:bodyPr>
            <a:normAutofit/>
          </a:bodyPr>
          <a:lstStyle/>
          <a:p>
            <a:r>
              <a:rPr lang="en-US" sz="3200" dirty="0">
                <a:solidFill>
                  <a:srgbClr val="FFFFFF"/>
                </a:solidFill>
              </a:rPr>
              <a:t>What is our data telling us?</a:t>
            </a:r>
            <a:endParaRPr lang="en-AU" sz="3200" dirty="0">
              <a:solidFill>
                <a:srgbClr val="FFFFFF"/>
              </a:solidFill>
            </a:endParaRPr>
          </a:p>
        </p:txBody>
      </p:sp>
      <p:sp>
        <p:nvSpPr>
          <p:cNvPr id="3" name="Content Placeholder 2">
            <a:extLst>
              <a:ext uri="{FF2B5EF4-FFF2-40B4-BE49-F238E27FC236}">
                <a16:creationId xmlns:a16="http://schemas.microsoft.com/office/drawing/2014/main" id="{A22A48A8-0411-405F-9C7F-2EE90D049536}"/>
              </a:ext>
            </a:extLst>
          </p:cNvPr>
          <p:cNvSpPr>
            <a:spLocks noGrp="1"/>
          </p:cNvSpPr>
          <p:nvPr>
            <p:ph sz="quarter" idx="14"/>
          </p:nvPr>
        </p:nvSpPr>
        <p:spPr>
          <a:xfrm>
            <a:off x="847725" y="1332109"/>
            <a:ext cx="8246512" cy="1447033"/>
          </a:xfrm>
        </p:spPr>
        <p:txBody>
          <a:bodyPr anchor="t">
            <a:normAutofit/>
          </a:bodyPr>
          <a:lstStyle/>
          <a:p>
            <a:pPr marL="0" indent="0">
              <a:buNone/>
            </a:pPr>
            <a:r>
              <a:rPr lang="en-US" sz="2000" dirty="0">
                <a:solidFill>
                  <a:schemeClr val="tx1"/>
                </a:solidFill>
              </a:rPr>
              <a:t>NSW incident data from </a:t>
            </a:r>
            <a:r>
              <a:rPr lang="en-AU" sz="2000" dirty="0">
                <a:solidFill>
                  <a:schemeClr val="tx1"/>
                </a:solidFill>
              </a:rPr>
              <a:t>2017 – 2019 (inclusive)</a:t>
            </a:r>
          </a:p>
          <a:p>
            <a:pPr marL="0" indent="0">
              <a:buNone/>
            </a:pPr>
            <a:r>
              <a:rPr lang="en-AU" sz="2000" dirty="0">
                <a:solidFill>
                  <a:schemeClr val="tx1"/>
                </a:solidFill>
              </a:rPr>
              <a:t>Age: 28 days to 16 years</a:t>
            </a:r>
          </a:p>
          <a:p>
            <a:pPr marL="0" indent="0">
              <a:buNone/>
            </a:pPr>
            <a:r>
              <a:rPr lang="en-AU" sz="2000" b="1" dirty="0">
                <a:solidFill>
                  <a:schemeClr val="tx1"/>
                </a:solidFill>
              </a:rPr>
              <a:t>Total of 944 incidents</a:t>
            </a:r>
          </a:p>
        </p:txBody>
      </p:sp>
      <p:pic>
        <p:nvPicPr>
          <p:cNvPr id="9" name="Picture 8">
            <a:extLst>
              <a:ext uri="{FF2B5EF4-FFF2-40B4-BE49-F238E27FC236}">
                <a16:creationId xmlns:a16="http://schemas.microsoft.com/office/drawing/2014/main" id="{47B5B414-0A9D-4C2D-B2BA-84613A8CA33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46781" y="2055626"/>
            <a:ext cx="7149350" cy="4289611"/>
          </a:xfrm>
          <a:prstGeom prst="rect">
            <a:avLst/>
          </a:prstGeom>
        </p:spPr>
      </p:pic>
      <p:sp>
        <p:nvSpPr>
          <p:cNvPr id="12" name="Title 1">
            <a:extLst>
              <a:ext uri="{FF2B5EF4-FFF2-40B4-BE49-F238E27FC236}">
                <a16:creationId xmlns:a16="http://schemas.microsoft.com/office/drawing/2014/main" id="{3E7423F4-D0B2-4009-816C-2760F8195FFF}"/>
              </a:ext>
            </a:extLst>
          </p:cNvPr>
          <p:cNvSpPr txBox="1">
            <a:spLocks/>
          </p:cNvSpPr>
          <p:nvPr/>
        </p:nvSpPr>
        <p:spPr>
          <a:xfrm>
            <a:off x="847725" y="665163"/>
            <a:ext cx="10801350" cy="66650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What is the data telling us?</a:t>
            </a:r>
            <a:endParaRPr lang="en-AU" dirty="0"/>
          </a:p>
        </p:txBody>
      </p:sp>
    </p:spTree>
    <p:extLst>
      <p:ext uri="{BB962C8B-B14F-4D97-AF65-F5344CB8AC3E}">
        <p14:creationId xmlns:p14="http://schemas.microsoft.com/office/powerpoint/2010/main" val="1842026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E115D-22D9-4C90-8133-F74558B2ECF3}"/>
              </a:ext>
            </a:extLst>
          </p:cNvPr>
          <p:cNvSpPr>
            <a:spLocks noGrp="1"/>
          </p:cNvSpPr>
          <p:nvPr>
            <p:ph type="title"/>
          </p:nvPr>
        </p:nvSpPr>
        <p:spPr/>
        <p:txBody>
          <a:bodyPr>
            <a:normAutofit/>
          </a:bodyPr>
          <a:lstStyle/>
          <a:p>
            <a:r>
              <a:rPr lang="en-US" sz="3200" dirty="0">
                <a:solidFill>
                  <a:srgbClr val="FFFFFF"/>
                </a:solidFill>
              </a:rPr>
              <a:t>What is our data telling us?</a:t>
            </a:r>
            <a:endParaRPr lang="en-AU" sz="3200" dirty="0">
              <a:solidFill>
                <a:srgbClr val="FFFFFF"/>
              </a:solidFill>
            </a:endParaRPr>
          </a:p>
        </p:txBody>
      </p:sp>
      <p:pic>
        <p:nvPicPr>
          <p:cNvPr id="10" name="Picture 9">
            <a:extLst>
              <a:ext uri="{FF2B5EF4-FFF2-40B4-BE49-F238E27FC236}">
                <a16:creationId xmlns:a16="http://schemas.microsoft.com/office/drawing/2014/main" id="{BB782101-8702-4F1E-BA22-BB48E40660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2599" y="1356128"/>
            <a:ext cx="9331962" cy="4652024"/>
          </a:xfrm>
          <a:prstGeom prst="rect">
            <a:avLst/>
          </a:prstGeom>
        </p:spPr>
      </p:pic>
      <p:sp>
        <p:nvSpPr>
          <p:cNvPr id="13" name="Title 1">
            <a:extLst>
              <a:ext uri="{FF2B5EF4-FFF2-40B4-BE49-F238E27FC236}">
                <a16:creationId xmlns:a16="http://schemas.microsoft.com/office/drawing/2014/main" id="{D5BDA178-511D-44F1-BC45-1050B5EC3BE5}"/>
              </a:ext>
            </a:extLst>
          </p:cNvPr>
          <p:cNvSpPr txBox="1">
            <a:spLocks/>
          </p:cNvSpPr>
          <p:nvPr/>
        </p:nvSpPr>
        <p:spPr>
          <a:xfrm>
            <a:off x="847725" y="665163"/>
            <a:ext cx="10801350" cy="66650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What is the data telling us?</a:t>
            </a:r>
            <a:endParaRPr lang="en-AU" dirty="0"/>
          </a:p>
        </p:txBody>
      </p:sp>
    </p:spTree>
    <p:extLst>
      <p:ext uri="{BB962C8B-B14F-4D97-AF65-F5344CB8AC3E}">
        <p14:creationId xmlns:p14="http://schemas.microsoft.com/office/powerpoint/2010/main" val="2995167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62A285E-406C-47C0-A5AE-C594D10C1ACE}"/>
              </a:ext>
            </a:extLst>
          </p:cNvPr>
          <p:cNvSpPr txBox="1">
            <a:spLocks/>
          </p:cNvSpPr>
          <p:nvPr/>
        </p:nvSpPr>
        <p:spPr>
          <a:xfrm>
            <a:off x="847725" y="665163"/>
            <a:ext cx="10801350" cy="66650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What is the data telling us?</a:t>
            </a:r>
            <a:endParaRPr lang="en-AU" dirty="0"/>
          </a:p>
        </p:txBody>
      </p:sp>
      <p:pic>
        <p:nvPicPr>
          <p:cNvPr id="12" name="Picture 11">
            <a:extLst>
              <a:ext uri="{FF2B5EF4-FFF2-40B4-BE49-F238E27FC236}">
                <a16:creationId xmlns:a16="http://schemas.microsoft.com/office/drawing/2014/main" id="{2F845543-7725-420E-8A13-89D3A18C94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9110" y="1810142"/>
            <a:ext cx="5384228" cy="3237715"/>
          </a:xfrm>
          <a:prstGeom prst="rect">
            <a:avLst/>
          </a:prstGeom>
        </p:spPr>
      </p:pic>
      <p:pic>
        <p:nvPicPr>
          <p:cNvPr id="14" name="Picture 13">
            <a:extLst>
              <a:ext uri="{FF2B5EF4-FFF2-40B4-BE49-F238E27FC236}">
                <a16:creationId xmlns:a16="http://schemas.microsoft.com/office/drawing/2014/main" id="{F12D1AD7-80F2-46C7-80BE-8419B3E5387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1394"/>
          <a:stretch/>
        </p:blipFill>
        <p:spPr>
          <a:xfrm>
            <a:off x="6096000" y="1810142"/>
            <a:ext cx="5618136" cy="3609590"/>
          </a:xfrm>
          <a:prstGeom prst="rect">
            <a:avLst/>
          </a:prstGeom>
        </p:spPr>
      </p:pic>
    </p:spTree>
    <p:extLst>
      <p:ext uri="{BB962C8B-B14F-4D97-AF65-F5344CB8AC3E}">
        <p14:creationId xmlns:p14="http://schemas.microsoft.com/office/powerpoint/2010/main" val="592084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B9862-0251-41A4-944E-CC1879032C41}"/>
              </a:ext>
            </a:extLst>
          </p:cNvPr>
          <p:cNvSpPr>
            <a:spLocks noGrp="1"/>
          </p:cNvSpPr>
          <p:nvPr>
            <p:ph type="title"/>
          </p:nvPr>
        </p:nvSpPr>
        <p:spPr/>
        <p:txBody>
          <a:bodyPr/>
          <a:lstStyle/>
          <a:p>
            <a:r>
              <a:rPr lang="en-US" dirty="0"/>
              <a:t>Lessons from our falls data</a:t>
            </a:r>
            <a:endParaRPr lang="en-AU" dirty="0"/>
          </a:p>
        </p:txBody>
      </p:sp>
      <p:sp>
        <p:nvSpPr>
          <p:cNvPr id="4" name="Text Placeholder 3">
            <a:extLst>
              <a:ext uri="{FF2B5EF4-FFF2-40B4-BE49-F238E27FC236}">
                <a16:creationId xmlns:a16="http://schemas.microsoft.com/office/drawing/2014/main" id="{DBC241AA-A4BE-46A2-A557-DABC009548BD}"/>
              </a:ext>
            </a:extLst>
          </p:cNvPr>
          <p:cNvSpPr>
            <a:spLocks noGrp="1"/>
          </p:cNvSpPr>
          <p:nvPr>
            <p:ph type="body" sz="quarter" idx="13"/>
          </p:nvPr>
        </p:nvSpPr>
        <p:spPr>
          <a:xfrm>
            <a:off x="695325" y="1222678"/>
            <a:ext cx="10801350" cy="386498"/>
          </a:xfrm>
        </p:spPr>
        <p:txBody>
          <a:bodyPr/>
          <a:lstStyle/>
          <a:p>
            <a:r>
              <a:rPr lang="en-US" dirty="0"/>
              <a:t>Many falls occur:</a:t>
            </a:r>
            <a:endParaRPr lang="en-AU" dirty="0"/>
          </a:p>
        </p:txBody>
      </p:sp>
      <p:sp>
        <p:nvSpPr>
          <p:cNvPr id="3" name="Content Placeholder 2">
            <a:extLst>
              <a:ext uri="{FF2B5EF4-FFF2-40B4-BE49-F238E27FC236}">
                <a16:creationId xmlns:a16="http://schemas.microsoft.com/office/drawing/2014/main" id="{749DE773-7FDC-4859-AB6A-70911A430527}"/>
              </a:ext>
            </a:extLst>
          </p:cNvPr>
          <p:cNvSpPr>
            <a:spLocks noGrp="1"/>
          </p:cNvSpPr>
          <p:nvPr>
            <p:ph sz="quarter" idx="14"/>
          </p:nvPr>
        </p:nvSpPr>
        <p:spPr/>
        <p:txBody>
          <a:bodyPr/>
          <a:lstStyle/>
          <a:p>
            <a:pPr marL="285750" indent="-285750">
              <a:lnSpc>
                <a:spcPct val="200000"/>
              </a:lnSpc>
              <a:buFont typeface="Wingdings" panose="05000000000000000000" pitchFamily="2" charset="2"/>
              <a:buChar char="ü"/>
            </a:pPr>
            <a:r>
              <a:rPr lang="en-AU" sz="1600" dirty="0"/>
              <a:t>Children under 10 years of age</a:t>
            </a:r>
          </a:p>
          <a:p>
            <a:pPr marL="285750" indent="-285750">
              <a:lnSpc>
                <a:spcPct val="200000"/>
              </a:lnSpc>
              <a:buFont typeface="Wingdings" panose="05000000000000000000" pitchFamily="2" charset="2"/>
              <a:buChar char="ü"/>
            </a:pPr>
            <a:r>
              <a:rPr lang="en-AU" sz="1600" dirty="0"/>
              <a:t>From beds, cots or fold out parent beds</a:t>
            </a:r>
          </a:p>
          <a:p>
            <a:pPr marL="285750" indent="-285750">
              <a:lnSpc>
                <a:spcPct val="200000"/>
              </a:lnSpc>
              <a:buFont typeface="Wingdings" panose="05000000000000000000" pitchFamily="2" charset="2"/>
              <a:buChar char="ü"/>
            </a:pPr>
            <a:r>
              <a:rPr lang="en-AU" sz="1600" dirty="0"/>
              <a:t>When standing on beds </a:t>
            </a:r>
          </a:p>
          <a:p>
            <a:pPr marL="285750" indent="-285750">
              <a:lnSpc>
                <a:spcPct val="200000"/>
              </a:lnSpc>
              <a:buFont typeface="Wingdings" panose="05000000000000000000" pitchFamily="2" charset="2"/>
              <a:buChar char="ü"/>
            </a:pPr>
            <a:r>
              <a:rPr lang="en-AU" sz="1600" dirty="0"/>
              <a:t>When parents are present</a:t>
            </a:r>
          </a:p>
          <a:p>
            <a:pPr marL="0" indent="0">
              <a:buNone/>
            </a:pPr>
            <a:endParaRPr lang="en-AU" dirty="0"/>
          </a:p>
        </p:txBody>
      </p:sp>
      <p:pic>
        <p:nvPicPr>
          <p:cNvPr id="5" name="Picture 4">
            <a:extLst>
              <a:ext uri="{FF2B5EF4-FFF2-40B4-BE49-F238E27FC236}">
                <a16:creationId xmlns:a16="http://schemas.microsoft.com/office/drawing/2014/main" id="{4B21DCC5-7CCB-43CA-BE61-86C249AD42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56972" y="1652586"/>
            <a:ext cx="5585742" cy="4091724"/>
          </a:xfrm>
          <a:prstGeom prst="rect">
            <a:avLst/>
          </a:prstGeom>
        </p:spPr>
      </p:pic>
    </p:spTree>
    <p:extLst>
      <p:ext uri="{BB962C8B-B14F-4D97-AF65-F5344CB8AC3E}">
        <p14:creationId xmlns:p14="http://schemas.microsoft.com/office/powerpoint/2010/main" val="897072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Paediatric Fall and Risk Screening</a:t>
            </a:r>
          </a:p>
        </p:txBody>
      </p:sp>
      <p:sp>
        <p:nvSpPr>
          <p:cNvPr id="5" name="Text Placeholder 4">
            <a:extLst>
              <a:ext uri="{FF2B5EF4-FFF2-40B4-BE49-F238E27FC236}">
                <a16:creationId xmlns:a16="http://schemas.microsoft.com/office/drawing/2014/main" id="{419597AB-5F4E-4C6B-B9B4-90F82B5F0E57}"/>
              </a:ext>
            </a:extLst>
          </p:cNvPr>
          <p:cNvSpPr>
            <a:spLocks noGrp="1"/>
          </p:cNvSpPr>
          <p:nvPr>
            <p:ph type="body" sz="quarter" idx="13"/>
          </p:nvPr>
        </p:nvSpPr>
        <p:spPr>
          <a:xfrm>
            <a:off x="695325" y="1296243"/>
            <a:ext cx="10801350" cy="666504"/>
          </a:xfrm>
        </p:spPr>
        <p:txBody>
          <a:bodyPr/>
          <a:lstStyle/>
          <a:p>
            <a:r>
              <a:rPr lang="en-AU" sz="2000" dirty="0"/>
              <a:t>Falls prevention and management forms part of the National Safety and Quality Health Service Standards - </a:t>
            </a:r>
            <a:r>
              <a:rPr lang="en-AU" sz="2000" i="1" dirty="0"/>
              <a:t>Standard 5: Comprehensive Care.</a:t>
            </a:r>
          </a:p>
          <a:p>
            <a:endParaRPr lang="en-AU" dirty="0"/>
          </a:p>
        </p:txBody>
      </p:sp>
      <p:sp>
        <p:nvSpPr>
          <p:cNvPr id="3" name="Content Placeholder 2"/>
          <p:cNvSpPr>
            <a:spLocks noGrp="1"/>
          </p:cNvSpPr>
          <p:nvPr>
            <p:ph sz="quarter" idx="14"/>
          </p:nvPr>
        </p:nvSpPr>
        <p:spPr>
          <a:xfrm>
            <a:off x="695325" y="2359968"/>
            <a:ext cx="5897204" cy="3024367"/>
          </a:xfrm>
        </p:spPr>
        <p:txBody>
          <a:bodyPr/>
          <a:lstStyle/>
          <a:p>
            <a:pPr>
              <a:buClr>
                <a:srgbClr val="006666"/>
              </a:buClr>
            </a:pPr>
            <a:r>
              <a:rPr lang="en-AU" sz="1800" dirty="0"/>
              <a:t>Screening is a patient safety initiative to prevent and minimise risk of harm. </a:t>
            </a:r>
          </a:p>
          <a:p>
            <a:pPr>
              <a:buClr>
                <a:srgbClr val="006666"/>
              </a:buClr>
            </a:pPr>
            <a:r>
              <a:rPr lang="en-AU" sz="1800" dirty="0"/>
              <a:t>Screening aims to identify those at risk and employs preventative strategies to mitigate risk.</a:t>
            </a:r>
          </a:p>
          <a:p>
            <a:pPr>
              <a:buClr>
                <a:srgbClr val="006666"/>
              </a:buClr>
            </a:pPr>
            <a:endParaRPr lang="en-AU" dirty="0"/>
          </a:p>
          <a:p>
            <a:pPr marL="0" indent="0">
              <a:buNone/>
            </a:pPr>
            <a:endParaRPr lang="en-AU" dirty="0"/>
          </a:p>
        </p:txBody>
      </p:sp>
      <p:pic>
        <p:nvPicPr>
          <p:cNvPr id="1026" name="Picture 2" descr="NSQHS 5 Comprehensive | Australian Commission on Safety and Quality in  Health Care">
            <a:extLst>
              <a:ext uri="{FF2B5EF4-FFF2-40B4-BE49-F238E27FC236}">
                <a16:creationId xmlns:a16="http://schemas.microsoft.com/office/drawing/2014/main" id="{51996FC1-BF4B-4E5B-9940-471CBB5BC142}"/>
              </a:ext>
            </a:extLst>
          </p:cNvPr>
          <p:cNvPicPr>
            <a:picLocks noGrp="1" noChangeAspect="1" noChangeArrowheads="1"/>
          </p:cNvPicPr>
          <p:nvPr>
            <p:ph sz="quarter" idx="15"/>
          </p:nvPr>
        </p:nvPicPr>
        <p:blipFill>
          <a:blip r:embed="rId3" cstate="email">
            <a:extLst>
              <a:ext uri="{28A0092B-C50C-407E-A947-70E740481C1C}">
                <a14:useLocalDpi xmlns:a14="http://schemas.microsoft.com/office/drawing/2010/main"/>
              </a:ext>
            </a:extLst>
          </a:blip>
          <a:srcRect/>
          <a:stretch>
            <a:fillRect/>
          </a:stretch>
        </p:blipFill>
        <p:spPr bwMode="auto">
          <a:xfrm>
            <a:off x="7454722" y="2126303"/>
            <a:ext cx="4041953" cy="404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320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9B50D-FB13-4C9C-8D5B-A9AC76438517}"/>
              </a:ext>
            </a:extLst>
          </p:cNvPr>
          <p:cNvSpPr>
            <a:spLocks noGrp="1"/>
          </p:cNvSpPr>
          <p:nvPr>
            <p:ph type="title"/>
          </p:nvPr>
        </p:nvSpPr>
        <p:spPr/>
        <p:txBody>
          <a:bodyPr>
            <a:normAutofit fontScale="90000"/>
          </a:bodyPr>
          <a:lstStyle/>
          <a:p>
            <a:r>
              <a:rPr lang="en-AU" sz="4000" dirty="0"/>
              <a:t>Identifying children at risk of a fall and/or entrapment</a:t>
            </a:r>
            <a:br>
              <a:rPr lang="en-AU" sz="2400" dirty="0"/>
            </a:br>
            <a:endParaRPr lang="en-AU" sz="2400" dirty="0"/>
          </a:p>
        </p:txBody>
      </p:sp>
      <p:sp>
        <p:nvSpPr>
          <p:cNvPr id="3" name="Text Placeholder 2">
            <a:extLst>
              <a:ext uri="{FF2B5EF4-FFF2-40B4-BE49-F238E27FC236}">
                <a16:creationId xmlns:a16="http://schemas.microsoft.com/office/drawing/2014/main" id="{FB558E19-FFDA-486F-BEA2-9B0BF83F0298}"/>
              </a:ext>
            </a:extLst>
          </p:cNvPr>
          <p:cNvSpPr>
            <a:spLocks noGrp="1"/>
          </p:cNvSpPr>
          <p:nvPr>
            <p:ph type="body" sz="quarter" idx="13"/>
          </p:nvPr>
        </p:nvSpPr>
        <p:spPr>
          <a:xfrm>
            <a:off x="700608" y="1103169"/>
            <a:ext cx="5772064" cy="386498"/>
          </a:xfrm>
        </p:spPr>
        <p:txBody>
          <a:bodyPr/>
          <a:lstStyle/>
          <a:p>
            <a:r>
              <a:rPr lang="en-AU" dirty="0"/>
              <a:t>Clinicians must use their clinical judgement to determine a child’s risk based on: </a:t>
            </a:r>
          </a:p>
          <a:p>
            <a:endParaRPr lang="en-AU" dirty="0"/>
          </a:p>
        </p:txBody>
      </p:sp>
      <p:sp>
        <p:nvSpPr>
          <p:cNvPr id="4" name="Content Placeholder 3">
            <a:extLst>
              <a:ext uri="{FF2B5EF4-FFF2-40B4-BE49-F238E27FC236}">
                <a16:creationId xmlns:a16="http://schemas.microsoft.com/office/drawing/2014/main" id="{51230987-552A-42DE-A9D6-15B372F1FC3A}"/>
              </a:ext>
            </a:extLst>
          </p:cNvPr>
          <p:cNvSpPr>
            <a:spLocks noGrp="1"/>
          </p:cNvSpPr>
          <p:nvPr>
            <p:ph sz="quarter" idx="14"/>
          </p:nvPr>
        </p:nvSpPr>
        <p:spPr>
          <a:xfrm>
            <a:off x="695325" y="2327413"/>
            <a:ext cx="4882515" cy="2474228"/>
          </a:xfrm>
        </p:spPr>
        <p:txBody>
          <a:bodyPr>
            <a:normAutofit/>
          </a:bodyPr>
          <a:lstStyle/>
          <a:p>
            <a:pPr marL="285750" indent="-285750">
              <a:lnSpc>
                <a:spcPct val="110000"/>
              </a:lnSpc>
              <a:buFont typeface="Arial" panose="020B0604020202020204" pitchFamily="34" charset="0"/>
              <a:buChar char="•"/>
            </a:pPr>
            <a:r>
              <a:rPr lang="en-AU" sz="1800" dirty="0"/>
              <a:t>Medical condition</a:t>
            </a:r>
          </a:p>
          <a:p>
            <a:pPr marL="285750" indent="-285750">
              <a:lnSpc>
                <a:spcPct val="110000"/>
              </a:lnSpc>
              <a:buFont typeface="Arial" panose="020B0604020202020204" pitchFamily="34" charset="0"/>
              <a:buChar char="•"/>
            </a:pPr>
            <a:r>
              <a:rPr lang="en-AU" sz="1800" dirty="0"/>
              <a:t>Mobility</a:t>
            </a:r>
          </a:p>
          <a:p>
            <a:pPr marL="285750" indent="-285750">
              <a:lnSpc>
                <a:spcPct val="110000"/>
              </a:lnSpc>
              <a:buFont typeface="Arial" panose="020B0604020202020204" pitchFamily="34" charset="0"/>
              <a:buChar char="•"/>
            </a:pPr>
            <a:r>
              <a:rPr lang="en-AU" sz="1800" dirty="0"/>
              <a:t>Age </a:t>
            </a:r>
          </a:p>
          <a:p>
            <a:pPr marL="285750" indent="-285750">
              <a:lnSpc>
                <a:spcPct val="110000"/>
              </a:lnSpc>
              <a:buFont typeface="Arial" panose="020B0604020202020204" pitchFamily="34" charset="0"/>
              <a:buChar char="•"/>
            </a:pPr>
            <a:r>
              <a:rPr lang="en-AU" sz="1800" dirty="0"/>
              <a:t>Staffing levels and skill mix</a:t>
            </a:r>
          </a:p>
          <a:p>
            <a:endParaRPr lang="en-AU" b="1" dirty="0"/>
          </a:p>
          <a:p>
            <a:endParaRPr lang="en-AU" b="1" dirty="0"/>
          </a:p>
          <a:p>
            <a:pPr marL="0" indent="0">
              <a:buNone/>
            </a:pPr>
            <a:endParaRPr lang="en-AU" b="1" dirty="0"/>
          </a:p>
        </p:txBody>
      </p:sp>
      <p:pic>
        <p:nvPicPr>
          <p:cNvPr id="7" name="Picture 6">
            <a:extLst>
              <a:ext uri="{FF2B5EF4-FFF2-40B4-BE49-F238E27FC236}">
                <a16:creationId xmlns:a16="http://schemas.microsoft.com/office/drawing/2014/main" id="{DFA008D5-BAB2-4DB1-B029-F6CCFAA6C9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94762" y="5824634"/>
            <a:ext cx="3577626" cy="1018794"/>
          </a:xfrm>
          <a:prstGeom prst="rect">
            <a:avLst/>
          </a:prstGeom>
        </p:spPr>
      </p:pic>
      <p:pic>
        <p:nvPicPr>
          <p:cNvPr id="8" name="Picture 7">
            <a:extLst>
              <a:ext uri="{FF2B5EF4-FFF2-40B4-BE49-F238E27FC236}">
                <a16:creationId xmlns:a16="http://schemas.microsoft.com/office/drawing/2014/main" id="{C36FAA22-4C7E-4835-A59C-793B71BD64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72672" y="1322588"/>
            <a:ext cx="5024004" cy="4358725"/>
          </a:xfrm>
          <a:prstGeom prst="rect">
            <a:avLst/>
          </a:prstGeom>
        </p:spPr>
      </p:pic>
    </p:spTree>
    <p:extLst>
      <p:ext uri="{BB962C8B-B14F-4D97-AF65-F5344CB8AC3E}">
        <p14:creationId xmlns:p14="http://schemas.microsoft.com/office/powerpoint/2010/main" val="810833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4C10B-CF42-4319-B5E8-52362BE98666}"/>
              </a:ext>
            </a:extLst>
          </p:cNvPr>
          <p:cNvSpPr>
            <a:spLocks noGrp="1"/>
          </p:cNvSpPr>
          <p:nvPr>
            <p:ph type="title"/>
          </p:nvPr>
        </p:nvSpPr>
        <p:spPr/>
        <p:txBody>
          <a:bodyPr/>
          <a:lstStyle/>
          <a:p>
            <a:r>
              <a:rPr lang="en-US" dirty="0"/>
              <a:t>Patient story </a:t>
            </a:r>
            <a:br>
              <a:rPr lang="en-AU" dirty="0"/>
            </a:br>
            <a:endParaRPr lang="en-AU" dirty="0"/>
          </a:p>
        </p:txBody>
      </p:sp>
      <p:pic>
        <p:nvPicPr>
          <p:cNvPr id="6" name="Online Media 5" title="NSW Falls Prevention and Management Education Video">
            <a:hlinkClick r:id="" action="ppaction://media"/>
            <a:extLst>
              <a:ext uri="{FF2B5EF4-FFF2-40B4-BE49-F238E27FC236}">
                <a16:creationId xmlns:a16="http://schemas.microsoft.com/office/drawing/2014/main" id="{2C187874-29ED-4FE6-A521-FFC3700A48C6}"/>
              </a:ext>
            </a:extLst>
          </p:cNvPr>
          <p:cNvPicPr>
            <a:picLocks noGrp="1" noRot="1" noChangeAspect="1"/>
          </p:cNvPicPr>
          <p:nvPr>
            <p:ph sz="quarter" idx="14"/>
            <a:videoFile r:link="rId1"/>
          </p:nvPr>
        </p:nvPicPr>
        <p:blipFill>
          <a:blip r:embed="rId4"/>
          <a:stretch>
            <a:fillRect/>
          </a:stretch>
        </p:blipFill>
        <p:spPr>
          <a:xfrm>
            <a:off x="2819400" y="1858963"/>
            <a:ext cx="6554788" cy="3703637"/>
          </a:xfrm>
          <a:prstGeom prst="rect">
            <a:avLst/>
          </a:prstGeom>
        </p:spPr>
      </p:pic>
    </p:spTree>
    <p:extLst>
      <p:ext uri="{BB962C8B-B14F-4D97-AF65-F5344CB8AC3E}">
        <p14:creationId xmlns:p14="http://schemas.microsoft.com/office/powerpoint/2010/main" val="406017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A8529-C6E7-4246-8EF1-E3C53D4B9DDE}"/>
              </a:ext>
            </a:extLst>
          </p:cNvPr>
          <p:cNvSpPr>
            <a:spLocks noGrp="1"/>
          </p:cNvSpPr>
          <p:nvPr>
            <p:ph type="title"/>
          </p:nvPr>
        </p:nvSpPr>
        <p:spPr>
          <a:xfrm>
            <a:off x="717995" y="2140259"/>
            <a:ext cx="10999388" cy="1288741"/>
          </a:xfrm>
        </p:spPr>
        <p:txBody>
          <a:bodyPr/>
          <a:lstStyle/>
          <a:p>
            <a:pPr algn="ctr"/>
            <a:r>
              <a:rPr lang="en-AU" sz="3600" dirty="0"/>
              <a:t>Activity: Can you identify </a:t>
            </a:r>
            <a:r>
              <a:rPr lang="en-AU" sz="3600" u="sng" dirty="0"/>
              <a:t>11</a:t>
            </a:r>
            <a:r>
              <a:rPr lang="en-AU" sz="3600" dirty="0"/>
              <a:t> fall and/or entrapment prevention interventions in the next slide?</a:t>
            </a:r>
          </a:p>
        </p:txBody>
      </p:sp>
      <p:sp>
        <p:nvSpPr>
          <p:cNvPr id="5" name="Footer Placeholder 4">
            <a:extLst>
              <a:ext uri="{FF2B5EF4-FFF2-40B4-BE49-F238E27FC236}">
                <a16:creationId xmlns:a16="http://schemas.microsoft.com/office/drawing/2014/main" id="{DE04E112-630B-40EA-82E8-3299CD656DD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02D394E2-021D-48A8-A4F0-C156DE2F1DDC}"/>
              </a:ext>
            </a:extLst>
          </p:cNvPr>
          <p:cNvSpPr>
            <a:spLocks noGrp="1"/>
          </p:cNvSpPr>
          <p:nvPr>
            <p:ph type="sldNum" sz="quarter" idx="16"/>
          </p:nvPr>
        </p:nvSpPr>
        <p:spPr/>
        <p:txBody>
          <a:bodyPr/>
          <a:lstStyle/>
          <a:p>
            <a:fld id="{84D3DED8-CEC3-1449-A2AB-4F5665AE0AC9}" type="slidenum">
              <a:rPr lang="en-AU" smtClean="0"/>
              <a:t>19</a:t>
            </a:fld>
            <a:endParaRPr lang="en-AU" dirty="0"/>
          </a:p>
        </p:txBody>
      </p:sp>
      <p:pic>
        <p:nvPicPr>
          <p:cNvPr id="1026" name="Picture 2" descr="Symbol - Free Icon Library">
            <a:extLst>
              <a:ext uri="{FF2B5EF4-FFF2-40B4-BE49-F238E27FC236}">
                <a16:creationId xmlns:a16="http://schemas.microsoft.com/office/drawing/2014/main" id="{079C3015-9B3F-4C5B-B7CA-EA57457F20A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77430" y="3710251"/>
            <a:ext cx="214312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158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7B892-ACE2-DA42-9AD1-24AD48792A51}"/>
              </a:ext>
            </a:extLst>
          </p:cNvPr>
          <p:cNvSpPr>
            <a:spLocks noGrp="1"/>
          </p:cNvSpPr>
          <p:nvPr>
            <p:ph type="title"/>
          </p:nvPr>
        </p:nvSpPr>
        <p:spPr/>
        <p:txBody>
          <a:bodyPr/>
          <a:lstStyle/>
          <a:p>
            <a:r>
              <a:rPr lang="en-AU" dirty="0"/>
              <a:t>Health Custodian</a:t>
            </a:r>
          </a:p>
        </p:txBody>
      </p:sp>
      <p:sp>
        <p:nvSpPr>
          <p:cNvPr id="5" name="Text Placeholder 4">
            <a:extLst>
              <a:ext uri="{FF2B5EF4-FFF2-40B4-BE49-F238E27FC236}">
                <a16:creationId xmlns:a16="http://schemas.microsoft.com/office/drawing/2014/main" id="{D7F5A42A-3B50-A748-96F0-4D9D47FD63FA}"/>
              </a:ext>
            </a:extLst>
          </p:cNvPr>
          <p:cNvSpPr>
            <a:spLocks noGrp="1"/>
          </p:cNvSpPr>
          <p:nvPr>
            <p:ph type="body" sz="quarter" idx="13"/>
          </p:nvPr>
        </p:nvSpPr>
        <p:spPr/>
        <p:txBody>
          <a:bodyPr/>
          <a:lstStyle/>
          <a:p>
            <a:r>
              <a:rPr lang="en-AU" dirty="0"/>
              <a:t>by Jasmine Sarin</a:t>
            </a:r>
          </a:p>
        </p:txBody>
      </p:sp>
      <p:sp>
        <p:nvSpPr>
          <p:cNvPr id="6" name="Content Placeholder 5">
            <a:extLst>
              <a:ext uri="{FF2B5EF4-FFF2-40B4-BE49-F238E27FC236}">
                <a16:creationId xmlns:a16="http://schemas.microsoft.com/office/drawing/2014/main" id="{5A51CDAA-E5AE-2443-9760-5939386F1A5F}"/>
              </a:ext>
            </a:extLst>
          </p:cNvPr>
          <p:cNvSpPr>
            <a:spLocks noGrp="1"/>
          </p:cNvSpPr>
          <p:nvPr>
            <p:ph sz="quarter" idx="14"/>
          </p:nvPr>
        </p:nvSpPr>
        <p:spPr>
          <a:xfrm>
            <a:off x="695326" y="1562616"/>
            <a:ext cx="2720450" cy="3702558"/>
          </a:xfrm>
        </p:spPr>
        <p:txBody>
          <a:bodyPr/>
          <a:lstStyle/>
          <a:p>
            <a:pPr>
              <a:lnSpc>
                <a:spcPct val="110000"/>
              </a:lnSpc>
            </a:pPr>
            <a:r>
              <a:rPr lang="en-AU" sz="1200" dirty="0"/>
              <a:t>This artwork has been commissioned by the CEC. It is called ‘Health Custodian’ and was created by Jasmine Sarin. Jasmine is a proud Kamilaroi (</a:t>
            </a:r>
            <a:r>
              <a:rPr lang="en-AU" sz="1200" dirty="0" err="1"/>
              <a:t>kuh</a:t>
            </a:r>
            <a:r>
              <a:rPr lang="en-AU" sz="1200" dirty="0"/>
              <a:t>-mi-</a:t>
            </a:r>
            <a:r>
              <a:rPr lang="en-AU" sz="1200" dirty="0" err="1"/>
              <a:t>luh</a:t>
            </a:r>
            <a:r>
              <a:rPr lang="en-AU" sz="1200" dirty="0"/>
              <a:t>-</a:t>
            </a:r>
            <a:r>
              <a:rPr lang="en-AU" sz="1200" dirty="0" err="1"/>
              <a:t>roy</a:t>
            </a:r>
            <a:r>
              <a:rPr lang="en-AU" sz="1200" dirty="0"/>
              <a:t>) and </a:t>
            </a:r>
            <a:r>
              <a:rPr lang="en-AU" sz="1200" dirty="0" err="1"/>
              <a:t>Jerrinja</a:t>
            </a:r>
            <a:r>
              <a:rPr lang="en-AU" sz="1200" dirty="0"/>
              <a:t> (</a:t>
            </a:r>
            <a:r>
              <a:rPr lang="en-AU" sz="1200" dirty="0" err="1"/>
              <a:t>jer</a:t>
            </a:r>
            <a:r>
              <a:rPr lang="en-AU" sz="1200" dirty="0"/>
              <a:t>-in-</a:t>
            </a:r>
            <a:r>
              <a:rPr lang="en-AU" sz="1200" dirty="0" err="1"/>
              <a:t>ja</a:t>
            </a:r>
            <a:r>
              <a:rPr lang="en-AU" sz="1200" dirty="0"/>
              <a:t>) woman from New South Wales.</a:t>
            </a:r>
          </a:p>
          <a:p>
            <a:pPr>
              <a:lnSpc>
                <a:spcPct val="110000"/>
              </a:lnSpc>
            </a:pPr>
            <a:r>
              <a:rPr lang="en-AU" sz="2000" b="1" dirty="0">
                <a:solidFill>
                  <a:schemeClr val="accent2"/>
                </a:solidFill>
              </a:rPr>
              <a:t>Acknowledgement of Country and Elders</a:t>
            </a:r>
          </a:p>
          <a:p>
            <a:pPr>
              <a:lnSpc>
                <a:spcPct val="110000"/>
              </a:lnSpc>
            </a:pPr>
            <a:r>
              <a:rPr lang="en-AU" sz="1200" dirty="0"/>
              <a:t>Before we begin, I would like to acknowledge the traditional owners of the land where we meet today.</a:t>
            </a:r>
          </a:p>
          <a:p>
            <a:pPr>
              <a:lnSpc>
                <a:spcPct val="110000"/>
              </a:lnSpc>
            </a:pPr>
            <a:r>
              <a:rPr lang="en-AU" sz="1200" dirty="0"/>
              <a:t>I pay my respects to their Elders past and present. It is upon their lands that this building is built.</a:t>
            </a:r>
          </a:p>
          <a:p>
            <a:pPr>
              <a:lnSpc>
                <a:spcPct val="100000"/>
              </a:lnSpc>
            </a:pPr>
            <a:endParaRPr lang="en-AU" sz="1200" dirty="0"/>
          </a:p>
        </p:txBody>
      </p:sp>
      <p:pic>
        <p:nvPicPr>
          <p:cNvPr id="8" name="Picture 7">
            <a:extLst>
              <a:ext uri="{FF2B5EF4-FFF2-40B4-BE49-F238E27FC236}">
                <a16:creationId xmlns:a16="http://schemas.microsoft.com/office/drawing/2014/main" id="{37E1FC6D-039D-9042-BA60-4128337DC4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59693" y="1564334"/>
            <a:ext cx="3465734" cy="2466500"/>
          </a:xfrm>
          <a:prstGeom prst="rect">
            <a:avLst/>
          </a:prstGeom>
        </p:spPr>
      </p:pic>
      <p:pic>
        <p:nvPicPr>
          <p:cNvPr id="10" name="Picture 9">
            <a:extLst>
              <a:ext uri="{FF2B5EF4-FFF2-40B4-BE49-F238E27FC236}">
                <a16:creationId xmlns:a16="http://schemas.microsoft.com/office/drawing/2014/main" id="{123297AF-61BB-174C-B9C0-63D96FF711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00627" y="4169570"/>
            <a:ext cx="2018876" cy="2018876"/>
          </a:xfrm>
          <a:prstGeom prst="rect">
            <a:avLst/>
          </a:prstGeom>
        </p:spPr>
      </p:pic>
      <p:pic>
        <p:nvPicPr>
          <p:cNvPr id="12" name="Picture 11">
            <a:extLst>
              <a:ext uri="{FF2B5EF4-FFF2-40B4-BE49-F238E27FC236}">
                <a16:creationId xmlns:a16="http://schemas.microsoft.com/office/drawing/2014/main" id="{D97C19B7-040A-744B-9751-EBB2043098D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30615" y="4169570"/>
            <a:ext cx="2018876" cy="2018876"/>
          </a:xfrm>
          <a:prstGeom prst="rect">
            <a:avLst/>
          </a:prstGeom>
        </p:spPr>
      </p:pic>
      <p:pic>
        <p:nvPicPr>
          <p:cNvPr id="14" name="Picture 13">
            <a:extLst>
              <a:ext uri="{FF2B5EF4-FFF2-40B4-BE49-F238E27FC236}">
                <a16:creationId xmlns:a16="http://schemas.microsoft.com/office/drawing/2014/main" id="{66F9E972-7492-424E-9672-03B127FE594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50853" y="4169570"/>
            <a:ext cx="2018876" cy="2018876"/>
          </a:xfrm>
          <a:prstGeom prst="rect">
            <a:avLst/>
          </a:prstGeom>
        </p:spPr>
      </p:pic>
      <p:pic>
        <p:nvPicPr>
          <p:cNvPr id="16" name="Picture 15">
            <a:extLst>
              <a:ext uri="{FF2B5EF4-FFF2-40B4-BE49-F238E27FC236}">
                <a16:creationId xmlns:a16="http://schemas.microsoft.com/office/drawing/2014/main" id="{77617CBE-73EC-6D40-8DA5-00C89233CFA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55329" y="4169570"/>
            <a:ext cx="2018876" cy="2018876"/>
          </a:xfrm>
          <a:prstGeom prst="rect">
            <a:avLst/>
          </a:prstGeom>
        </p:spPr>
      </p:pic>
      <p:pic>
        <p:nvPicPr>
          <p:cNvPr id="18" name="Picture 17">
            <a:extLst>
              <a:ext uri="{FF2B5EF4-FFF2-40B4-BE49-F238E27FC236}">
                <a16:creationId xmlns:a16="http://schemas.microsoft.com/office/drawing/2014/main" id="{053FFF86-BBA3-5C4B-8F06-65C7E13C8AA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4737" b="3915"/>
          <a:stretch/>
        </p:blipFill>
        <p:spPr>
          <a:xfrm>
            <a:off x="7364745" y="1562616"/>
            <a:ext cx="4169881" cy="2463638"/>
          </a:xfrm>
          <a:prstGeom prst="rect">
            <a:avLst/>
          </a:prstGeom>
        </p:spPr>
      </p:pic>
      <p:sp>
        <p:nvSpPr>
          <p:cNvPr id="7" name="Footer Placeholder 6">
            <a:extLst>
              <a:ext uri="{FF2B5EF4-FFF2-40B4-BE49-F238E27FC236}">
                <a16:creationId xmlns:a16="http://schemas.microsoft.com/office/drawing/2014/main" id="{F02A02DA-60EF-E74C-9E3B-0FACC13D8371}"/>
              </a:ext>
            </a:extLst>
          </p:cNvPr>
          <p:cNvSpPr>
            <a:spLocks noGrp="1"/>
          </p:cNvSpPr>
          <p:nvPr>
            <p:ph type="ftr"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000000">
                    <a:tint val="75000"/>
                  </a:srgbClr>
                </a:solidFill>
                <a:effectLst/>
                <a:uLnTx/>
                <a:uFillTx/>
                <a:latin typeface="Arial" panose="020B0604020202020204"/>
                <a:ea typeface="+mn-ea"/>
                <a:cs typeface="+mn-cs"/>
              </a:rPr>
              <a:t>Clinical Excellence Commission</a:t>
            </a:r>
            <a:endParaRPr kumimoji="0" lang="en-AU" sz="10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9" name="Slide Number Placeholder 8">
            <a:extLst>
              <a:ext uri="{FF2B5EF4-FFF2-40B4-BE49-F238E27FC236}">
                <a16:creationId xmlns:a16="http://schemas.microsoft.com/office/drawing/2014/main" id="{B9D4D36E-DA75-7F4D-815E-12B9EAE91CC1}"/>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D3DED8-CEC3-1449-A2AB-4F5665AE0AC9}" type="slidenum">
              <a:rPr kumimoji="0" lang="en-AU"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0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8865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9003" y="0"/>
            <a:ext cx="10253994" cy="6858000"/>
          </a:xfrm>
          <a:prstGeom prst="rect">
            <a:avLst/>
          </a:prstGeom>
        </p:spPr>
      </p:pic>
      <p:sp>
        <p:nvSpPr>
          <p:cNvPr id="5" name="Rectangle 4"/>
          <p:cNvSpPr/>
          <p:nvPr/>
        </p:nvSpPr>
        <p:spPr>
          <a:xfrm>
            <a:off x="1486640" y="2165300"/>
            <a:ext cx="490840" cy="369332"/>
          </a:xfrm>
          <a:prstGeom prst="rect">
            <a:avLst/>
          </a:prstGeom>
        </p:spPr>
        <p:txBody>
          <a:bodyPr wrap="none">
            <a:spAutoFit/>
          </a:bodyPr>
          <a:lstStyle/>
          <a:p>
            <a:r>
              <a:rPr lang="en-AU" dirty="0"/>
              <a:t>①</a:t>
            </a:r>
          </a:p>
        </p:txBody>
      </p:sp>
      <p:sp>
        <p:nvSpPr>
          <p:cNvPr id="6" name="Rectangle 5"/>
          <p:cNvSpPr/>
          <p:nvPr/>
        </p:nvSpPr>
        <p:spPr>
          <a:xfrm>
            <a:off x="3543986" y="3018118"/>
            <a:ext cx="490840" cy="410882"/>
          </a:xfrm>
          <a:prstGeom prst="rect">
            <a:avLst/>
          </a:prstGeom>
        </p:spPr>
        <p:txBody>
          <a:bodyPr wrap="none">
            <a:spAutoFit/>
          </a:bodyPr>
          <a:lstStyle/>
          <a:p>
            <a:pPr>
              <a:lnSpc>
                <a:spcPct val="115000"/>
              </a:lnSpc>
              <a:spcAft>
                <a:spcPts val="1000"/>
              </a:spcAft>
            </a:pPr>
            <a:r>
              <a:rPr lang="en-AU" dirty="0">
                <a:effectLst/>
                <a:latin typeface="Calibri" panose="020F0502020204030204" pitchFamily="34" charset="0"/>
                <a:ea typeface="Calibri" panose="020F0502020204030204" pitchFamily="34" charset="0"/>
                <a:cs typeface="Calibri" panose="020F0502020204030204" pitchFamily="34" charset="0"/>
              </a:rPr>
              <a:t>②</a:t>
            </a:r>
            <a:endParaRPr lang="en-A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5496353" y="3340479"/>
            <a:ext cx="490840" cy="410882"/>
          </a:xfrm>
          <a:prstGeom prst="rect">
            <a:avLst/>
          </a:prstGeom>
        </p:spPr>
        <p:txBody>
          <a:bodyPr wrap="none">
            <a:spAutoFit/>
          </a:bodyPr>
          <a:lstStyle/>
          <a:p>
            <a:pPr>
              <a:lnSpc>
                <a:spcPct val="115000"/>
              </a:lnSpc>
              <a:spcAft>
                <a:spcPts val="1000"/>
              </a:spcAft>
            </a:pPr>
            <a:r>
              <a:rPr lang="en-AU" dirty="0">
                <a:effectLst/>
                <a:latin typeface="Calibri" panose="020F0502020204030204" pitchFamily="34" charset="0"/>
                <a:ea typeface="Calibri" panose="020F0502020204030204" pitchFamily="34" charset="0"/>
                <a:cs typeface="Calibri" panose="020F0502020204030204" pitchFamily="34" charset="0"/>
              </a:rPr>
              <a:t>③</a:t>
            </a:r>
            <a:endParaRPr lang="en-A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6501369" y="2030627"/>
            <a:ext cx="490840" cy="410882"/>
          </a:xfrm>
          <a:prstGeom prst="rect">
            <a:avLst/>
          </a:prstGeom>
        </p:spPr>
        <p:txBody>
          <a:bodyPr wrap="none">
            <a:spAutoFit/>
          </a:bodyPr>
          <a:lstStyle/>
          <a:p>
            <a:pPr>
              <a:lnSpc>
                <a:spcPct val="115000"/>
              </a:lnSpc>
              <a:spcAft>
                <a:spcPts val="1000"/>
              </a:spcAft>
            </a:pPr>
            <a:r>
              <a:rPr lang="en-AU" dirty="0">
                <a:effectLst/>
                <a:latin typeface="Calibri" panose="020F0502020204030204" pitchFamily="34" charset="0"/>
                <a:ea typeface="Calibri" panose="020F0502020204030204" pitchFamily="34" charset="0"/>
                <a:cs typeface="Calibri" panose="020F0502020204030204" pitchFamily="34" charset="0"/>
              </a:rPr>
              <a:t>④</a:t>
            </a:r>
            <a:endParaRPr lang="en-A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3939402" y="2607236"/>
            <a:ext cx="490840" cy="410882"/>
          </a:xfrm>
          <a:prstGeom prst="rect">
            <a:avLst/>
          </a:prstGeom>
        </p:spPr>
        <p:txBody>
          <a:bodyPr wrap="none">
            <a:spAutoFit/>
          </a:bodyPr>
          <a:lstStyle/>
          <a:p>
            <a:pPr>
              <a:lnSpc>
                <a:spcPct val="115000"/>
              </a:lnSpc>
              <a:spcAft>
                <a:spcPts val="1000"/>
              </a:spcAft>
            </a:pPr>
            <a:r>
              <a:rPr lang="en-AU" dirty="0">
                <a:effectLst/>
                <a:latin typeface="Calibri" panose="020F0502020204030204" pitchFamily="34" charset="0"/>
                <a:ea typeface="Calibri" panose="020F0502020204030204" pitchFamily="34" charset="0"/>
                <a:cs typeface="Calibri" panose="020F0502020204030204" pitchFamily="34" charset="0"/>
              </a:rPr>
              <a:t>⑤</a:t>
            </a:r>
            <a:endParaRPr lang="en-A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3214472" y="5422556"/>
            <a:ext cx="490840" cy="410882"/>
          </a:xfrm>
          <a:prstGeom prst="rect">
            <a:avLst/>
          </a:prstGeom>
        </p:spPr>
        <p:txBody>
          <a:bodyPr wrap="none">
            <a:spAutoFit/>
          </a:bodyPr>
          <a:lstStyle/>
          <a:p>
            <a:pPr>
              <a:lnSpc>
                <a:spcPct val="115000"/>
              </a:lnSpc>
              <a:spcAft>
                <a:spcPts val="1000"/>
              </a:spcAft>
            </a:pPr>
            <a:r>
              <a:rPr lang="en-AU" dirty="0">
                <a:effectLst/>
                <a:latin typeface="Calibri" panose="020F0502020204030204" pitchFamily="34" charset="0"/>
                <a:ea typeface="Calibri" panose="020F0502020204030204" pitchFamily="34" charset="0"/>
                <a:cs typeface="Calibri" panose="020F0502020204030204" pitchFamily="34" charset="0"/>
              </a:rPr>
              <a:t>⑥</a:t>
            </a:r>
            <a:endParaRPr lang="en-A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8799726" y="1403502"/>
            <a:ext cx="490840" cy="410882"/>
          </a:xfrm>
          <a:prstGeom prst="rect">
            <a:avLst/>
          </a:prstGeom>
        </p:spPr>
        <p:txBody>
          <a:bodyPr wrap="none">
            <a:spAutoFit/>
          </a:bodyPr>
          <a:lstStyle/>
          <a:p>
            <a:pPr>
              <a:lnSpc>
                <a:spcPct val="115000"/>
              </a:lnSpc>
              <a:spcAft>
                <a:spcPts val="1000"/>
              </a:spcAft>
            </a:pPr>
            <a:r>
              <a:rPr lang="en-AU" dirty="0">
                <a:effectLst/>
                <a:latin typeface="Calibri" panose="020F0502020204030204" pitchFamily="34" charset="0"/>
                <a:ea typeface="Calibri" panose="020F0502020204030204" pitchFamily="34" charset="0"/>
                <a:cs typeface="Calibri" panose="020F0502020204030204" pitchFamily="34" charset="0"/>
              </a:rPr>
              <a:t>⑦</a:t>
            </a:r>
            <a:endParaRPr lang="en-A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6746789" y="6065613"/>
            <a:ext cx="490840" cy="410882"/>
          </a:xfrm>
          <a:prstGeom prst="rect">
            <a:avLst/>
          </a:prstGeom>
        </p:spPr>
        <p:txBody>
          <a:bodyPr wrap="square">
            <a:spAutoFit/>
          </a:bodyPr>
          <a:lstStyle/>
          <a:p>
            <a:pPr>
              <a:lnSpc>
                <a:spcPct val="115000"/>
              </a:lnSpc>
              <a:spcAft>
                <a:spcPts val="1000"/>
              </a:spcAft>
            </a:pPr>
            <a:r>
              <a:rPr lang="en-AU" dirty="0">
                <a:effectLst/>
                <a:latin typeface="Calibri" panose="020F0502020204030204" pitchFamily="34" charset="0"/>
                <a:ea typeface="Calibri" panose="020F0502020204030204" pitchFamily="34" charset="0"/>
                <a:cs typeface="Calibri" panose="020F0502020204030204" pitchFamily="34" charset="0"/>
              </a:rPr>
              <a:t>⑧</a:t>
            </a:r>
            <a:endParaRPr lang="en-A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7383491" y="2607236"/>
            <a:ext cx="490840" cy="410882"/>
          </a:xfrm>
          <a:prstGeom prst="rect">
            <a:avLst/>
          </a:prstGeom>
        </p:spPr>
        <p:txBody>
          <a:bodyPr wrap="none">
            <a:spAutoFit/>
          </a:bodyPr>
          <a:lstStyle/>
          <a:p>
            <a:pPr>
              <a:lnSpc>
                <a:spcPct val="115000"/>
              </a:lnSpc>
              <a:spcAft>
                <a:spcPts val="1000"/>
              </a:spcAft>
            </a:pPr>
            <a:r>
              <a:rPr lang="en-AU" dirty="0">
                <a:effectLst/>
                <a:latin typeface="Calibri" panose="020F0502020204030204" pitchFamily="34" charset="0"/>
                <a:ea typeface="Calibri" panose="020F0502020204030204" pitchFamily="34" charset="0"/>
                <a:cs typeface="Calibri" panose="020F0502020204030204" pitchFamily="34" charset="0"/>
              </a:rPr>
              <a:t>⑨</a:t>
            </a:r>
            <a:endParaRPr lang="en-A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2609342" y="3018118"/>
            <a:ext cx="490840" cy="410882"/>
          </a:xfrm>
          <a:prstGeom prst="rect">
            <a:avLst/>
          </a:prstGeom>
        </p:spPr>
        <p:txBody>
          <a:bodyPr wrap="none">
            <a:spAutoFit/>
          </a:bodyPr>
          <a:lstStyle/>
          <a:p>
            <a:pPr>
              <a:lnSpc>
                <a:spcPct val="115000"/>
              </a:lnSpc>
              <a:spcAft>
                <a:spcPts val="1000"/>
              </a:spcAft>
            </a:pPr>
            <a:r>
              <a:rPr lang="en-AU" dirty="0">
                <a:effectLst/>
                <a:latin typeface="Calibri" panose="020F0502020204030204" pitchFamily="34" charset="0"/>
                <a:ea typeface="Calibri" panose="020F0502020204030204" pitchFamily="34" charset="0"/>
                <a:cs typeface="Calibri" panose="020F0502020204030204" pitchFamily="34" charset="0"/>
              </a:rPr>
              <a:t>⑩</a:t>
            </a:r>
            <a:endParaRPr lang="en-A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E454B83B-5480-4E86-9779-A7AEC02C522F}"/>
              </a:ext>
            </a:extLst>
          </p:cNvPr>
          <p:cNvSpPr/>
          <p:nvPr/>
        </p:nvSpPr>
        <p:spPr>
          <a:xfrm>
            <a:off x="7628911" y="4384061"/>
            <a:ext cx="490840" cy="369332"/>
          </a:xfrm>
          <a:prstGeom prst="rect">
            <a:avLst/>
          </a:prstGeom>
        </p:spPr>
        <p:txBody>
          <a:bodyPr wrap="none">
            <a:spAutoFit/>
          </a:bodyPr>
          <a:lstStyle/>
          <a:p>
            <a:r>
              <a:rPr lang="en-AU" dirty="0">
                <a:latin typeface="Calibri" panose="020F0502020204030204" pitchFamily="34" charset="0"/>
                <a:ea typeface="Calibri" panose="020F0502020204030204" pitchFamily="34" charset="0"/>
              </a:rPr>
              <a:t>⑪</a:t>
            </a:r>
            <a:endParaRPr lang="en-AU" dirty="0"/>
          </a:p>
        </p:txBody>
      </p:sp>
    </p:spTree>
    <p:extLst>
      <p:ext uri="{BB962C8B-B14F-4D97-AF65-F5344CB8AC3E}">
        <p14:creationId xmlns:p14="http://schemas.microsoft.com/office/powerpoint/2010/main" val="335170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2A2CB65-288C-4B10-BDDD-CBD4C137E125}"/>
              </a:ext>
            </a:extLst>
          </p:cNvPr>
          <p:cNvSpPr>
            <a:spLocks noGrp="1"/>
          </p:cNvSpPr>
          <p:nvPr>
            <p:ph type="title"/>
          </p:nvPr>
        </p:nvSpPr>
        <p:spPr/>
        <p:txBody>
          <a:bodyPr/>
          <a:lstStyle/>
          <a:p>
            <a:r>
              <a:rPr lang="en-US" dirty="0"/>
              <a:t>Did you identify all 11 interventions?</a:t>
            </a:r>
            <a:endParaRPr lang="en-AU" dirty="0"/>
          </a:p>
        </p:txBody>
      </p:sp>
      <p:sp>
        <p:nvSpPr>
          <p:cNvPr id="8" name="Content Placeholder 7">
            <a:extLst>
              <a:ext uri="{FF2B5EF4-FFF2-40B4-BE49-F238E27FC236}">
                <a16:creationId xmlns:a16="http://schemas.microsoft.com/office/drawing/2014/main" id="{AE58A1F7-AB47-4CC6-8D42-5CF53E469D2D}"/>
              </a:ext>
            </a:extLst>
          </p:cNvPr>
          <p:cNvSpPr>
            <a:spLocks noGrp="1"/>
          </p:cNvSpPr>
          <p:nvPr>
            <p:ph sz="quarter" idx="14"/>
          </p:nvPr>
        </p:nvSpPr>
        <p:spPr>
          <a:xfrm>
            <a:off x="695325" y="1330371"/>
            <a:ext cx="11169205" cy="4365035"/>
          </a:xfrm>
        </p:spPr>
        <p:txBody>
          <a:bodyPr/>
          <a:lstStyle/>
          <a:p>
            <a:pPr marL="342900" indent="-342900">
              <a:buFont typeface="+mj-lt"/>
              <a:buAutoNum type="arabicPeriod"/>
            </a:pPr>
            <a:r>
              <a:rPr lang="en-AU" sz="1200" dirty="0"/>
              <a:t>Educate the child and carers about the potential risk of a fall, interventions to reduce a fall, harm from a fall, and how they can help prevent a fall. </a:t>
            </a:r>
          </a:p>
          <a:p>
            <a:pPr marL="342900" indent="-342900">
              <a:buFont typeface="+mj-lt"/>
              <a:buAutoNum type="arabicPeriod"/>
            </a:pPr>
            <a:r>
              <a:rPr lang="en-AU" sz="1200" dirty="0"/>
              <a:t>Bed rails are to be placed in the down position unless clinically indicated. </a:t>
            </a:r>
          </a:p>
          <a:p>
            <a:pPr marL="342900" indent="-342900">
              <a:buFont typeface="+mj-lt"/>
              <a:buAutoNum type="arabicPeriod"/>
            </a:pPr>
            <a:r>
              <a:rPr lang="en-AU" sz="1200" dirty="0"/>
              <a:t>When mobilising with an IV pole, place equipment close to the centre of the pole and check IV lines are secure. Note: IV poles should not be used as a mobility aid.</a:t>
            </a:r>
          </a:p>
          <a:p>
            <a:pPr marL="342900" indent="-342900">
              <a:buFont typeface="+mj-lt"/>
              <a:buAutoNum type="arabicPeriod"/>
            </a:pPr>
            <a:r>
              <a:rPr lang="en-AU" sz="1200" dirty="0"/>
              <a:t>Pull back curtains during the day and ensuring a full view of the child unless otherwise indicated and keep the door to the room open at all times unless specific isolation precautions are in use or as clinically indicated</a:t>
            </a:r>
          </a:p>
          <a:p>
            <a:pPr marL="342900" indent="-342900">
              <a:buFont typeface="+mj-lt"/>
              <a:buAutoNum type="arabicPeriod"/>
            </a:pPr>
            <a:r>
              <a:rPr lang="en-AU" sz="1200" dirty="0"/>
              <a:t>Place call bell, bed controller and lights in reach of the patient (age appropriate)</a:t>
            </a:r>
          </a:p>
          <a:p>
            <a:pPr marL="342900" indent="-342900">
              <a:buFont typeface="+mj-lt"/>
              <a:buAutoNum type="arabicPeriod"/>
            </a:pPr>
            <a:r>
              <a:rPr lang="en-AU" sz="1200" dirty="0"/>
              <a:t>Ensure that bed/cot brakes are on and bed heads and foot ends are in place </a:t>
            </a:r>
          </a:p>
          <a:p>
            <a:pPr marL="342900" indent="-342900">
              <a:buFont typeface="+mj-lt"/>
              <a:buAutoNum type="arabicPeriod"/>
            </a:pPr>
            <a:r>
              <a:rPr lang="en-AU" sz="1200" dirty="0"/>
              <a:t>Cot rails are to be placed upright in the highest position. </a:t>
            </a:r>
          </a:p>
          <a:p>
            <a:pPr marL="342900" indent="-342900">
              <a:buFont typeface="+mj-lt"/>
              <a:buAutoNum type="arabicPeriod"/>
            </a:pPr>
            <a:r>
              <a:rPr lang="en-AU" sz="1200" dirty="0"/>
              <a:t>Ensure the environment is clear of clutter and the bed area is clear of trip hazards</a:t>
            </a:r>
          </a:p>
          <a:p>
            <a:pPr marL="342900" indent="-342900">
              <a:buFont typeface="+mj-lt"/>
              <a:buAutoNum type="arabicPeriod"/>
            </a:pPr>
            <a:r>
              <a:rPr lang="en-AU" sz="1200" dirty="0"/>
              <a:t>Discourage carers from sleeping while holding their child, whilst in a chair or bed</a:t>
            </a:r>
          </a:p>
          <a:p>
            <a:pPr marL="342900" indent="-342900">
              <a:buFont typeface="+mj-lt"/>
              <a:buAutoNum type="arabicPeriod"/>
            </a:pPr>
            <a:r>
              <a:rPr lang="en-AU" sz="1200" dirty="0"/>
              <a:t>Ensure the child is placed appropriately in a bed or cot based on their developmental needs. Refer to the Cot and Bed Allocation Guide (CaBAG) </a:t>
            </a:r>
          </a:p>
          <a:p>
            <a:pPr marL="342900" indent="-342900">
              <a:buFont typeface="+mj-lt"/>
              <a:buAutoNum type="arabicPeriod"/>
            </a:pPr>
            <a:r>
              <a:rPr lang="en-AU" sz="1200" dirty="0"/>
              <a:t>Discourage children from standing on beds and/or furniture, including carer pull-out beds</a:t>
            </a:r>
          </a:p>
          <a:p>
            <a:endParaRPr lang="en-AU" dirty="0"/>
          </a:p>
        </p:txBody>
      </p:sp>
      <p:sp>
        <p:nvSpPr>
          <p:cNvPr id="3" name="Slide Number Placeholder 2">
            <a:extLst>
              <a:ext uri="{FF2B5EF4-FFF2-40B4-BE49-F238E27FC236}">
                <a16:creationId xmlns:a16="http://schemas.microsoft.com/office/drawing/2014/main" id="{6875520A-D02D-465D-BCF1-2EB191B18D8E}"/>
              </a:ext>
            </a:extLst>
          </p:cNvPr>
          <p:cNvSpPr>
            <a:spLocks noGrp="1"/>
          </p:cNvSpPr>
          <p:nvPr>
            <p:ph type="sldNum" sz="quarter" idx="16"/>
          </p:nvPr>
        </p:nvSpPr>
        <p:spPr/>
        <p:txBody>
          <a:bodyPr/>
          <a:lstStyle/>
          <a:p>
            <a:fld id="{E3D34AEB-103A-4399-B095-F0A3C0FD2F67}" type="slidenum">
              <a:rPr lang="en-AU" smtClean="0"/>
              <a:t>21</a:t>
            </a:fld>
            <a:endParaRPr lang="en-AU"/>
          </a:p>
        </p:txBody>
      </p:sp>
    </p:spTree>
    <p:extLst>
      <p:ext uri="{BB962C8B-B14F-4D97-AF65-F5344CB8AC3E}">
        <p14:creationId xmlns:p14="http://schemas.microsoft.com/office/powerpoint/2010/main" val="375194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C310E-B854-4EE3-B5F3-1B78BFCCA08B}"/>
              </a:ext>
            </a:extLst>
          </p:cNvPr>
          <p:cNvSpPr>
            <a:spLocks noGrp="1"/>
          </p:cNvSpPr>
          <p:nvPr>
            <p:ph type="title"/>
          </p:nvPr>
        </p:nvSpPr>
        <p:spPr/>
        <p:txBody>
          <a:bodyPr/>
          <a:lstStyle/>
          <a:p>
            <a:r>
              <a:rPr lang="en-US" dirty="0"/>
              <a:t>High risk care actions</a:t>
            </a:r>
            <a:endParaRPr lang="en-AU" dirty="0"/>
          </a:p>
        </p:txBody>
      </p:sp>
      <p:sp>
        <p:nvSpPr>
          <p:cNvPr id="4" name="Text Placeholder 3">
            <a:extLst>
              <a:ext uri="{FF2B5EF4-FFF2-40B4-BE49-F238E27FC236}">
                <a16:creationId xmlns:a16="http://schemas.microsoft.com/office/drawing/2014/main" id="{8CFB8680-7EF4-464E-ABCA-749A60B65107}"/>
              </a:ext>
            </a:extLst>
          </p:cNvPr>
          <p:cNvSpPr>
            <a:spLocks noGrp="1"/>
          </p:cNvSpPr>
          <p:nvPr>
            <p:ph type="body" sz="quarter" idx="13"/>
          </p:nvPr>
        </p:nvSpPr>
        <p:spPr>
          <a:xfrm>
            <a:off x="695324" y="1179268"/>
            <a:ext cx="11069045" cy="386498"/>
          </a:xfrm>
        </p:spPr>
        <p:txBody>
          <a:bodyPr/>
          <a:lstStyle/>
          <a:p>
            <a:r>
              <a:rPr lang="en-AU" sz="2150" dirty="0"/>
              <a:t>All children assessed to be a high risk of a </a:t>
            </a:r>
            <a:r>
              <a:rPr lang="en-AU" sz="2150" b="1" dirty="0"/>
              <a:t>fall </a:t>
            </a:r>
            <a:r>
              <a:rPr lang="en-AU" sz="2150" dirty="0"/>
              <a:t>require a fall prevention management plan. </a:t>
            </a:r>
          </a:p>
        </p:txBody>
      </p:sp>
      <p:sp>
        <p:nvSpPr>
          <p:cNvPr id="3" name="Content Placeholder 2">
            <a:extLst>
              <a:ext uri="{FF2B5EF4-FFF2-40B4-BE49-F238E27FC236}">
                <a16:creationId xmlns:a16="http://schemas.microsoft.com/office/drawing/2014/main" id="{EFEE1941-9D4E-4457-834C-C87CD9ED0148}"/>
              </a:ext>
            </a:extLst>
          </p:cNvPr>
          <p:cNvSpPr>
            <a:spLocks noGrp="1"/>
          </p:cNvSpPr>
          <p:nvPr>
            <p:ph sz="quarter" idx="14"/>
          </p:nvPr>
        </p:nvSpPr>
        <p:spPr>
          <a:xfrm>
            <a:off x="695325" y="1676212"/>
            <a:ext cx="10801350" cy="4101236"/>
          </a:xfrm>
        </p:spPr>
        <p:txBody>
          <a:bodyPr>
            <a:normAutofit/>
          </a:bodyPr>
          <a:lstStyle/>
          <a:p>
            <a:pPr>
              <a:lnSpc>
                <a:spcPct val="100000"/>
              </a:lnSpc>
            </a:pPr>
            <a:r>
              <a:rPr lang="en-AU" sz="1600" dirty="0"/>
              <a:t>High risk care actions include:</a:t>
            </a:r>
          </a:p>
          <a:p>
            <a:pPr marL="285750" indent="-285750">
              <a:lnSpc>
                <a:spcPct val="100000"/>
              </a:lnSpc>
              <a:buFont typeface="Arial" panose="020B0604020202020204" pitchFamily="34" charset="0"/>
              <a:buChar char="•"/>
            </a:pPr>
            <a:r>
              <a:rPr lang="en-AU" sz="1600" dirty="0"/>
              <a:t>Placing the child in a high observation area, wherever possible</a:t>
            </a:r>
          </a:p>
          <a:p>
            <a:pPr marL="285750" indent="-285750">
              <a:lnSpc>
                <a:spcPct val="100000"/>
              </a:lnSpc>
              <a:buFont typeface="Arial" panose="020B0604020202020204" pitchFamily="34" charset="0"/>
              <a:buChar char="•"/>
            </a:pPr>
            <a:r>
              <a:rPr lang="en-AU" sz="1600" dirty="0"/>
              <a:t>Assessing the need for 1:1 nursing care</a:t>
            </a:r>
          </a:p>
          <a:p>
            <a:pPr marL="285750" indent="-285750">
              <a:lnSpc>
                <a:spcPct val="100000"/>
              </a:lnSpc>
              <a:buFont typeface="Arial" panose="020B0604020202020204" pitchFamily="34" charset="0"/>
              <a:buChar char="•"/>
            </a:pPr>
            <a:r>
              <a:rPr lang="en-AU" sz="1600" dirty="0"/>
              <a:t>Accompanying the child when mobilising for the first time following a procedure and/or when assistance has been specified in the care plan</a:t>
            </a:r>
          </a:p>
          <a:p>
            <a:pPr marL="285750" indent="-285750">
              <a:lnSpc>
                <a:spcPct val="100000"/>
              </a:lnSpc>
              <a:buFont typeface="Arial" panose="020B0604020202020204" pitchFamily="34" charset="0"/>
              <a:buChar char="•"/>
            </a:pPr>
            <a:r>
              <a:rPr lang="en-AU" sz="1600" dirty="0"/>
              <a:t>Checking the child every hour if they are unattended (as a minimum)</a:t>
            </a:r>
          </a:p>
          <a:p>
            <a:pPr marL="285750" indent="-285750">
              <a:lnSpc>
                <a:spcPct val="100000"/>
              </a:lnSpc>
              <a:buFont typeface="Arial" panose="020B0604020202020204" pitchFamily="34" charset="0"/>
              <a:buChar char="•"/>
            </a:pPr>
            <a:r>
              <a:rPr lang="en-AU" sz="1600" dirty="0"/>
              <a:t>Reviewing current medication list and administration times that may contribute to an increased fall risk e.g. frequency of medication to support adequate sleep or rest periods or medications that may affect cognitive function</a:t>
            </a:r>
          </a:p>
          <a:p>
            <a:pPr marL="285750" indent="-285750">
              <a:lnSpc>
                <a:spcPct val="100000"/>
              </a:lnSpc>
              <a:buFont typeface="Arial" panose="020B0604020202020204" pitchFamily="34" charset="0"/>
              <a:buChar char="•"/>
            </a:pPr>
            <a:r>
              <a:rPr lang="en-AU" sz="1600" dirty="0"/>
              <a:t>Where possible, ensuring the bed height is at the lowest possible setting to the ground </a:t>
            </a:r>
          </a:p>
          <a:p>
            <a:pPr marL="285750" indent="-285750">
              <a:lnSpc>
                <a:spcPct val="100000"/>
              </a:lnSpc>
              <a:buFont typeface="Arial" panose="020B0604020202020204" pitchFamily="34" charset="0"/>
              <a:buChar char="•"/>
            </a:pPr>
            <a:r>
              <a:rPr lang="en-AU" sz="1600" dirty="0"/>
              <a:t>Utilising appropriate mobility equipment</a:t>
            </a:r>
          </a:p>
          <a:p>
            <a:pPr marL="285750" indent="-285750">
              <a:lnSpc>
                <a:spcPct val="100000"/>
              </a:lnSpc>
              <a:buFont typeface="Arial" panose="020B0604020202020204" pitchFamily="34" charset="0"/>
              <a:buChar char="•"/>
            </a:pPr>
            <a:r>
              <a:rPr lang="en-AU" sz="1600" dirty="0"/>
              <a:t>Referring to allied health (e.g. physiotherapy, occupational therapy) as required for mobility assessment and equipment recommendations </a:t>
            </a:r>
          </a:p>
          <a:p>
            <a:endParaRPr lang="en-AU" dirty="0"/>
          </a:p>
        </p:txBody>
      </p:sp>
    </p:spTree>
    <p:extLst>
      <p:ext uri="{BB962C8B-B14F-4D97-AF65-F5344CB8AC3E}">
        <p14:creationId xmlns:p14="http://schemas.microsoft.com/office/powerpoint/2010/main" val="1160112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9C62B-E225-4456-B909-0576C1C87020}"/>
              </a:ext>
            </a:extLst>
          </p:cNvPr>
          <p:cNvSpPr>
            <a:spLocks noGrp="1"/>
          </p:cNvSpPr>
          <p:nvPr>
            <p:ph type="title"/>
          </p:nvPr>
        </p:nvSpPr>
        <p:spPr/>
        <p:txBody>
          <a:bodyPr/>
          <a:lstStyle/>
          <a:p>
            <a:r>
              <a:rPr lang="en-US" dirty="0"/>
              <a:t>Entrapment prevention strategies</a:t>
            </a:r>
            <a:br>
              <a:rPr lang="en-AU" dirty="0"/>
            </a:br>
            <a:endParaRPr lang="en-AU" dirty="0"/>
          </a:p>
        </p:txBody>
      </p:sp>
      <p:sp>
        <p:nvSpPr>
          <p:cNvPr id="5" name="Text Placeholder 4">
            <a:extLst>
              <a:ext uri="{FF2B5EF4-FFF2-40B4-BE49-F238E27FC236}">
                <a16:creationId xmlns:a16="http://schemas.microsoft.com/office/drawing/2014/main" id="{9A7B8FD8-361C-49F0-826A-A464E32C0C40}"/>
              </a:ext>
            </a:extLst>
          </p:cNvPr>
          <p:cNvSpPr>
            <a:spLocks noGrp="1"/>
          </p:cNvSpPr>
          <p:nvPr>
            <p:ph type="body" sz="quarter" idx="13"/>
          </p:nvPr>
        </p:nvSpPr>
        <p:spPr>
          <a:xfrm>
            <a:off x="695324" y="1113690"/>
            <a:ext cx="10618669" cy="386498"/>
          </a:xfrm>
        </p:spPr>
        <p:txBody>
          <a:bodyPr/>
          <a:lstStyle/>
          <a:p>
            <a:r>
              <a:rPr lang="en-AU" dirty="0"/>
              <a:t>Children at risk of entrapment must have a prevention management plan implemented</a:t>
            </a:r>
          </a:p>
        </p:txBody>
      </p:sp>
      <p:sp>
        <p:nvSpPr>
          <p:cNvPr id="4" name="Content Placeholder 3">
            <a:extLst>
              <a:ext uri="{FF2B5EF4-FFF2-40B4-BE49-F238E27FC236}">
                <a16:creationId xmlns:a16="http://schemas.microsoft.com/office/drawing/2014/main" id="{E530F810-65E6-4682-B4DC-A20CBB8788D7}"/>
              </a:ext>
            </a:extLst>
          </p:cNvPr>
          <p:cNvSpPr>
            <a:spLocks noGrp="1"/>
          </p:cNvSpPr>
          <p:nvPr>
            <p:ph sz="quarter" idx="14"/>
          </p:nvPr>
        </p:nvSpPr>
        <p:spPr>
          <a:xfrm>
            <a:off x="695324" y="2101115"/>
            <a:ext cx="5400676" cy="3978864"/>
          </a:xfrm>
        </p:spPr>
        <p:txBody>
          <a:bodyPr/>
          <a:lstStyle/>
          <a:p>
            <a:pPr marL="285750" indent="-285750">
              <a:lnSpc>
                <a:spcPct val="100000"/>
              </a:lnSpc>
              <a:buFont typeface="Arial" panose="020B0604020202020204" pitchFamily="34" charset="0"/>
              <a:buChar char="•"/>
            </a:pPr>
            <a:r>
              <a:rPr lang="en-AU" sz="1600" dirty="0"/>
              <a:t>Bed rail protectors/bumpers are </a:t>
            </a:r>
            <a:r>
              <a:rPr lang="en-AU" sz="1600" b="1" dirty="0"/>
              <a:t>only</a:t>
            </a:r>
            <a:r>
              <a:rPr lang="en-AU" sz="1600" dirty="0"/>
              <a:t> to be used if clinically indicated – refer to the </a:t>
            </a:r>
            <a:r>
              <a:rPr lang="en-AU" sz="1600" dirty="0">
                <a:hlinkClick r:id="rId3"/>
              </a:rPr>
              <a:t>Cot and Bed Allocation Guide</a:t>
            </a:r>
            <a:r>
              <a:rPr lang="en-AU" sz="1600" dirty="0"/>
              <a:t> </a:t>
            </a:r>
          </a:p>
          <a:p>
            <a:pPr marL="285750" indent="-285750">
              <a:lnSpc>
                <a:spcPct val="100000"/>
              </a:lnSpc>
              <a:buFont typeface="Arial" panose="020B0604020202020204" pitchFamily="34" charset="0"/>
              <a:buChar char="•"/>
            </a:pPr>
            <a:r>
              <a:rPr lang="en-AU" sz="1600" dirty="0"/>
              <a:t>Bed rail protectors/bumpers, pillows or excessive blankets are </a:t>
            </a:r>
            <a:r>
              <a:rPr lang="en-AU" sz="1600" b="1" dirty="0"/>
              <a:t>not</a:t>
            </a:r>
            <a:r>
              <a:rPr lang="en-AU" sz="1600" dirty="0"/>
              <a:t> to be used in cots</a:t>
            </a:r>
          </a:p>
          <a:p>
            <a:pPr marL="285750" indent="-285750">
              <a:lnSpc>
                <a:spcPct val="100000"/>
              </a:lnSpc>
              <a:buFont typeface="Arial" panose="020B0604020202020204" pitchFamily="34" charset="0"/>
              <a:buChar char="•"/>
            </a:pPr>
            <a:r>
              <a:rPr lang="en-AU" sz="1600" dirty="0"/>
              <a:t>Co-sleeping increases the risk of entrapment </a:t>
            </a:r>
          </a:p>
          <a:p>
            <a:pPr marL="285750" indent="-285750">
              <a:lnSpc>
                <a:spcPct val="100000"/>
              </a:lnSpc>
              <a:buFont typeface="Arial" panose="020B0604020202020204" pitchFamily="34" charset="0"/>
              <a:buChar char="•"/>
            </a:pPr>
            <a:r>
              <a:rPr lang="en-AU" sz="1600" dirty="0"/>
              <a:t>For children at high or extreme risk of entrapment, consider placing mattress on floor</a:t>
            </a:r>
          </a:p>
          <a:p>
            <a:pPr>
              <a:lnSpc>
                <a:spcPct val="100000"/>
              </a:lnSpc>
            </a:pPr>
            <a:endParaRPr lang="en-AU" sz="1600" dirty="0"/>
          </a:p>
        </p:txBody>
      </p:sp>
      <p:pic>
        <p:nvPicPr>
          <p:cNvPr id="7" name="Picture 6" descr="A baby lying on a bed&#10;&#10;Description automatically generated">
            <a:extLst>
              <a:ext uri="{FF2B5EF4-FFF2-40B4-BE49-F238E27FC236}">
                <a16:creationId xmlns:a16="http://schemas.microsoft.com/office/drawing/2014/main" id="{3994348A-77F6-4E97-A295-55B1016F0B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38852" y="2238233"/>
            <a:ext cx="5549120" cy="3698543"/>
          </a:xfrm>
          <a:prstGeom prst="rect">
            <a:avLst/>
          </a:prstGeom>
        </p:spPr>
      </p:pic>
      <p:pic>
        <p:nvPicPr>
          <p:cNvPr id="6" name="Picture 5" descr="C:\Users\53030843\AppData\Local\Microsoft\Windows\INetCache\Content.MSO\B413954B.tmp">
            <a:extLst>
              <a:ext uri="{FF2B5EF4-FFF2-40B4-BE49-F238E27FC236}">
                <a16:creationId xmlns:a16="http://schemas.microsoft.com/office/drawing/2014/main" id="{CE684579-369C-46F6-A399-B782C4F6545F}"/>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18668" y="2733675"/>
            <a:ext cx="695325" cy="695325"/>
          </a:xfrm>
          <a:prstGeom prst="rect">
            <a:avLst/>
          </a:prstGeom>
          <a:noFill/>
          <a:ln>
            <a:noFill/>
          </a:ln>
        </p:spPr>
      </p:pic>
    </p:spTree>
    <p:extLst>
      <p:ext uri="{BB962C8B-B14F-4D97-AF65-F5344CB8AC3E}">
        <p14:creationId xmlns:p14="http://schemas.microsoft.com/office/powerpoint/2010/main" val="2837039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00109-DABE-4983-B77F-8C0C71618021}"/>
              </a:ext>
            </a:extLst>
          </p:cNvPr>
          <p:cNvSpPr>
            <a:spLocks noGrp="1"/>
          </p:cNvSpPr>
          <p:nvPr>
            <p:ph type="title"/>
          </p:nvPr>
        </p:nvSpPr>
        <p:spPr>
          <a:xfrm>
            <a:off x="695325" y="512763"/>
            <a:ext cx="10801350" cy="666505"/>
          </a:xfrm>
        </p:spPr>
        <p:txBody>
          <a:bodyPr anchor="t">
            <a:noAutofit/>
          </a:bodyPr>
          <a:lstStyle/>
          <a:p>
            <a:r>
              <a:rPr lang="en-US" dirty="0"/>
              <a:t>Key prevention principles in preventing a fall and entrapment</a:t>
            </a:r>
            <a:endParaRPr lang="en-AU" dirty="0"/>
          </a:p>
        </p:txBody>
      </p:sp>
      <p:pic>
        <p:nvPicPr>
          <p:cNvPr id="8" name="Content Placeholder 7">
            <a:extLst>
              <a:ext uri="{FF2B5EF4-FFF2-40B4-BE49-F238E27FC236}">
                <a16:creationId xmlns:a16="http://schemas.microsoft.com/office/drawing/2014/main" id="{756410BE-55AC-4F2C-933C-D13466756BF7}"/>
              </a:ext>
            </a:extLst>
          </p:cNvPr>
          <p:cNvPicPr>
            <a:picLocks noGrp="1" noChangeAspect="1"/>
          </p:cNvPicPr>
          <p:nvPr>
            <p:ph sz="quarter" idx="14"/>
          </p:nvPr>
        </p:nvPicPr>
        <p:blipFill rotWithShape="1">
          <a:blip r:embed="rId3" cstate="email">
            <a:extLst>
              <a:ext uri="{28A0092B-C50C-407E-A947-70E740481C1C}">
                <a14:useLocalDpi xmlns:a14="http://schemas.microsoft.com/office/drawing/2010/main"/>
              </a:ext>
            </a:extLst>
          </a:blip>
          <a:srcRect t="3266" b="17477"/>
          <a:stretch/>
        </p:blipFill>
        <p:spPr>
          <a:xfrm>
            <a:off x="695325" y="2022737"/>
            <a:ext cx="4451862" cy="3157916"/>
          </a:xfrm>
          <a:prstGeom prst="rect">
            <a:avLst/>
          </a:prstGeom>
          <a:noFill/>
        </p:spPr>
      </p:pic>
      <p:sp>
        <p:nvSpPr>
          <p:cNvPr id="4" name="Content Placeholder 3">
            <a:extLst>
              <a:ext uri="{FF2B5EF4-FFF2-40B4-BE49-F238E27FC236}">
                <a16:creationId xmlns:a16="http://schemas.microsoft.com/office/drawing/2014/main" id="{621EB6B1-8ADC-4D28-92EF-26305A2BA4EF}"/>
              </a:ext>
            </a:extLst>
          </p:cNvPr>
          <p:cNvSpPr>
            <a:spLocks noGrp="1"/>
          </p:cNvSpPr>
          <p:nvPr>
            <p:ph sz="quarter" idx="15"/>
          </p:nvPr>
        </p:nvSpPr>
        <p:spPr>
          <a:xfrm>
            <a:off x="5471652" y="2022737"/>
            <a:ext cx="6062851" cy="3496595"/>
          </a:xfrm>
        </p:spPr>
        <p:txBody>
          <a:bodyPr>
            <a:normAutofit/>
          </a:bodyPr>
          <a:lstStyle/>
          <a:p>
            <a:pPr marL="342900" lvl="0" indent="-342900">
              <a:lnSpc>
                <a:spcPct val="150000"/>
              </a:lnSpc>
              <a:buFont typeface="+mj-lt"/>
              <a:buAutoNum type="arabicPeriod"/>
            </a:pPr>
            <a:r>
              <a:rPr lang="en-AU" sz="1600" b="1" dirty="0"/>
              <a:t>Engage</a:t>
            </a:r>
            <a:r>
              <a:rPr lang="en-AU" sz="1600" dirty="0"/>
              <a:t> the child and their carer in prevention of a fall and entrapment </a:t>
            </a:r>
          </a:p>
          <a:p>
            <a:pPr marL="342900" lvl="0" indent="-342900">
              <a:lnSpc>
                <a:spcPct val="150000"/>
              </a:lnSpc>
              <a:buFont typeface="+mj-lt"/>
              <a:buAutoNum type="arabicPeriod"/>
            </a:pPr>
            <a:r>
              <a:rPr lang="en-AU" sz="1600" b="1" dirty="0"/>
              <a:t>Identify</a:t>
            </a:r>
            <a:r>
              <a:rPr lang="en-AU" sz="1600" dirty="0"/>
              <a:t> children at risk</a:t>
            </a:r>
          </a:p>
          <a:p>
            <a:pPr marL="342900" lvl="0" indent="-342900">
              <a:lnSpc>
                <a:spcPct val="150000"/>
              </a:lnSpc>
              <a:buFont typeface="+mj-lt"/>
              <a:buAutoNum type="arabicPeriod"/>
            </a:pPr>
            <a:r>
              <a:rPr lang="en-AU" sz="1600" b="1" dirty="0"/>
              <a:t>Communicate</a:t>
            </a:r>
            <a:r>
              <a:rPr lang="en-AU" sz="1600" dirty="0"/>
              <a:t> at clinical handover and safety huddles children at high risk of a fall or entrapment </a:t>
            </a:r>
          </a:p>
          <a:p>
            <a:pPr marL="342900" indent="-342900">
              <a:lnSpc>
                <a:spcPct val="150000"/>
              </a:lnSpc>
              <a:buFont typeface="+mj-lt"/>
              <a:buAutoNum type="arabicPeriod"/>
            </a:pPr>
            <a:r>
              <a:rPr lang="en-AU" sz="1600" dirty="0"/>
              <a:t>Develop, communicate and </a:t>
            </a:r>
            <a:r>
              <a:rPr lang="en-AU" sz="1600" b="1" dirty="0"/>
              <a:t>document</a:t>
            </a:r>
            <a:r>
              <a:rPr lang="en-AU" sz="1600" dirty="0"/>
              <a:t> prevention interventions with input from the child, carer and family.</a:t>
            </a:r>
          </a:p>
        </p:txBody>
      </p:sp>
      <p:sp>
        <p:nvSpPr>
          <p:cNvPr id="5" name="Footer Placeholder 4">
            <a:extLst>
              <a:ext uri="{FF2B5EF4-FFF2-40B4-BE49-F238E27FC236}">
                <a16:creationId xmlns:a16="http://schemas.microsoft.com/office/drawing/2014/main" id="{8FDE2E5D-358E-4265-AB9F-393F7D2A2F86}"/>
              </a:ext>
            </a:extLst>
          </p:cNvPr>
          <p:cNvSpPr>
            <a:spLocks noGrp="1"/>
          </p:cNvSpPr>
          <p:nvPr>
            <p:ph type="ftr" sz="quarter" idx="16"/>
          </p:nvPr>
        </p:nvSpPr>
        <p:spPr>
          <a:xfrm>
            <a:off x="7020555" y="6125103"/>
            <a:ext cx="4114800" cy="365125"/>
          </a:xfrm>
        </p:spPr>
        <p:txBody>
          <a:bodyPr anchor="b">
            <a:normAutofit/>
          </a:bodyPr>
          <a:lstStyle/>
          <a:p>
            <a:pPr>
              <a:spcAft>
                <a:spcPts val="600"/>
              </a:spcAft>
            </a:pPr>
            <a:r>
              <a:rPr lang="en-AU"/>
              <a:t>Clinical Excellence Commission</a:t>
            </a:r>
          </a:p>
        </p:txBody>
      </p:sp>
      <p:sp>
        <p:nvSpPr>
          <p:cNvPr id="6" name="Slide Number Placeholder 5">
            <a:extLst>
              <a:ext uri="{FF2B5EF4-FFF2-40B4-BE49-F238E27FC236}">
                <a16:creationId xmlns:a16="http://schemas.microsoft.com/office/drawing/2014/main" id="{5DA5CC86-5287-43AC-BE09-DC0AAC66DB96}"/>
              </a:ext>
            </a:extLst>
          </p:cNvPr>
          <p:cNvSpPr>
            <a:spLocks noGrp="1"/>
          </p:cNvSpPr>
          <p:nvPr>
            <p:ph type="sldNum" sz="quarter" idx="17"/>
          </p:nvPr>
        </p:nvSpPr>
        <p:spPr>
          <a:xfrm>
            <a:off x="11139055" y="6125103"/>
            <a:ext cx="380290" cy="365125"/>
          </a:xfrm>
        </p:spPr>
        <p:txBody>
          <a:bodyPr anchor="b">
            <a:normAutofit/>
          </a:bodyPr>
          <a:lstStyle/>
          <a:p>
            <a:pPr>
              <a:spcAft>
                <a:spcPts val="600"/>
              </a:spcAft>
            </a:pPr>
            <a:fld id="{84D3DED8-CEC3-1449-A2AB-4F5665AE0AC9}" type="slidenum">
              <a:rPr lang="en-AU" smtClean="0"/>
              <a:pPr>
                <a:spcAft>
                  <a:spcPts val="600"/>
                </a:spcAft>
              </a:pPr>
              <a:t>24</a:t>
            </a:fld>
            <a:endParaRPr lang="en-AU"/>
          </a:p>
        </p:txBody>
      </p:sp>
    </p:spTree>
    <p:extLst>
      <p:ext uri="{BB962C8B-B14F-4D97-AF65-F5344CB8AC3E}">
        <p14:creationId xmlns:p14="http://schemas.microsoft.com/office/powerpoint/2010/main" val="2558450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C34B4-DBBA-4020-A195-C83123ACBE65}"/>
              </a:ext>
            </a:extLst>
          </p:cNvPr>
          <p:cNvSpPr>
            <a:spLocks noGrp="1"/>
          </p:cNvSpPr>
          <p:nvPr>
            <p:ph type="title"/>
          </p:nvPr>
        </p:nvSpPr>
        <p:spPr/>
        <p:txBody>
          <a:bodyPr/>
          <a:lstStyle/>
          <a:p>
            <a:r>
              <a:rPr lang="en-AU" sz="3200" dirty="0"/>
              <a:t>Paediatric Cot and Bed Allocation Guide (</a:t>
            </a:r>
            <a:r>
              <a:rPr lang="en-AU" sz="3200" dirty="0" err="1"/>
              <a:t>CaBAG</a:t>
            </a:r>
            <a:r>
              <a:rPr lang="en-AU" sz="3200" dirty="0"/>
              <a:t>)</a:t>
            </a:r>
          </a:p>
        </p:txBody>
      </p:sp>
      <p:sp>
        <p:nvSpPr>
          <p:cNvPr id="6" name="Footer Placeholder 5">
            <a:extLst>
              <a:ext uri="{FF2B5EF4-FFF2-40B4-BE49-F238E27FC236}">
                <a16:creationId xmlns:a16="http://schemas.microsoft.com/office/drawing/2014/main" id="{813D0D89-686A-4DC5-9B71-D0E2361A55AB}"/>
              </a:ext>
            </a:extLst>
          </p:cNvPr>
          <p:cNvSpPr>
            <a:spLocks noGrp="1"/>
          </p:cNvSpPr>
          <p:nvPr>
            <p:ph type="ftr" sz="quarter" idx="16"/>
          </p:nvPr>
        </p:nvSpPr>
        <p:spPr/>
        <p:txBody>
          <a:bodyPr/>
          <a:lstStyle/>
          <a:p>
            <a:r>
              <a:rPr lang="en-AU"/>
              <a:t>Clinical Excellence Commission</a:t>
            </a:r>
            <a:endParaRPr lang="en-AU" dirty="0"/>
          </a:p>
        </p:txBody>
      </p:sp>
      <p:sp>
        <p:nvSpPr>
          <p:cNvPr id="7" name="Slide Number Placeholder 6">
            <a:extLst>
              <a:ext uri="{FF2B5EF4-FFF2-40B4-BE49-F238E27FC236}">
                <a16:creationId xmlns:a16="http://schemas.microsoft.com/office/drawing/2014/main" id="{7095DCD0-7A47-4C30-B154-163537CA88FD}"/>
              </a:ext>
            </a:extLst>
          </p:cNvPr>
          <p:cNvSpPr>
            <a:spLocks noGrp="1"/>
          </p:cNvSpPr>
          <p:nvPr>
            <p:ph type="sldNum" sz="quarter" idx="17"/>
          </p:nvPr>
        </p:nvSpPr>
        <p:spPr/>
        <p:txBody>
          <a:bodyPr/>
          <a:lstStyle/>
          <a:p>
            <a:fld id="{84D3DED8-CEC3-1449-A2AB-4F5665AE0AC9}" type="slidenum">
              <a:rPr lang="en-AU" smtClean="0"/>
              <a:t>25</a:t>
            </a:fld>
            <a:endParaRPr lang="en-AU" dirty="0"/>
          </a:p>
        </p:txBody>
      </p:sp>
      <p:sp>
        <p:nvSpPr>
          <p:cNvPr id="8" name="Rectangle 7">
            <a:extLst>
              <a:ext uri="{FF2B5EF4-FFF2-40B4-BE49-F238E27FC236}">
                <a16:creationId xmlns:a16="http://schemas.microsoft.com/office/drawing/2014/main" id="{5026B44B-A911-4FE4-8A44-7045220AB5EF}"/>
              </a:ext>
            </a:extLst>
          </p:cNvPr>
          <p:cNvSpPr/>
          <p:nvPr/>
        </p:nvSpPr>
        <p:spPr>
          <a:xfrm>
            <a:off x="695325" y="1420805"/>
            <a:ext cx="6005726" cy="4585871"/>
          </a:xfrm>
          <a:prstGeom prst="rect">
            <a:avLst/>
          </a:prstGeom>
        </p:spPr>
        <p:txBody>
          <a:bodyPr wrap="square">
            <a:spAutoFit/>
          </a:bodyPr>
          <a:lstStyle/>
          <a:p>
            <a:r>
              <a:rPr lang="en-AU" sz="1600" dirty="0"/>
              <a:t>Key points:</a:t>
            </a:r>
          </a:p>
          <a:p>
            <a:endParaRPr lang="en-AU" sz="1600" dirty="0"/>
          </a:p>
          <a:p>
            <a:pPr marL="342900" indent="-342900">
              <a:buFont typeface="Arial" panose="020B0604020202020204" pitchFamily="34" charset="0"/>
              <a:buChar char="•"/>
            </a:pPr>
            <a:r>
              <a:rPr lang="en-AU" sz="1600" dirty="0"/>
              <a:t>Children younger than 18 months should be placed in a cot with the rails in the highest position</a:t>
            </a:r>
          </a:p>
          <a:p>
            <a:endParaRPr lang="en-AU" sz="1600" b="1" dirty="0"/>
          </a:p>
          <a:p>
            <a:pPr marL="342900" indent="-342900">
              <a:buFont typeface="Arial" panose="020B0604020202020204" pitchFamily="34" charset="0"/>
              <a:buChar char="•"/>
            </a:pPr>
            <a:r>
              <a:rPr lang="en-AU" sz="1600" dirty="0"/>
              <a:t>If a child is able to get out of bed safely- general ward bed at lowest height, </a:t>
            </a:r>
            <a:r>
              <a:rPr lang="en-AU" sz="1600" u="sng" dirty="0"/>
              <a:t>bed rails down</a:t>
            </a:r>
          </a:p>
          <a:p>
            <a:pPr marL="342900" indent="-342900">
              <a:buFont typeface="Arial" panose="020B0604020202020204" pitchFamily="34" charset="0"/>
              <a:buChar char="•"/>
            </a:pPr>
            <a:endParaRPr lang="en-AU" sz="1600" u="sng" dirty="0"/>
          </a:p>
          <a:p>
            <a:pPr marL="342900" indent="-342900">
              <a:buFont typeface="Arial" panose="020B0604020202020204" pitchFamily="34" charset="0"/>
              <a:buChar char="•"/>
            </a:pPr>
            <a:r>
              <a:rPr lang="en-AU" sz="1600" dirty="0"/>
              <a:t>Children 18 months – 3 years are at risk of climbing and falling out of bed despite bed rails up or down. Discuss required supervision level and the use of bed rails with the carer to determine each child's safety needs. </a:t>
            </a:r>
          </a:p>
          <a:p>
            <a:endParaRPr lang="en-AU" sz="1600" dirty="0"/>
          </a:p>
          <a:p>
            <a:r>
              <a:rPr lang="en-AU" sz="1600" dirty="0"/>
              <a:t>CaBAG is available via the CEC website:</a:t>
            </a:r>
          </a:p>
          <a:p>
            <a:r>
              <a:rPr lang="en-AU" sz="1600" dirty="0">
                <a:hlinkClick r:id="rId3"/>
              </a:rPr>
              <a:t>https://www.cec.health.nsw.gov.au/keep-patients-safe/falls-prevention/paediatrics</a:t>
            </a:r>
            <a:endParaRPr lang="en-AU" sz="1600" dirty="0"/>
          </a:p>
          <a:p>
            <a:endParaRPr lang="en-AU" dirty="0"/>
          </a:p>
          <a:p>
            <a:endParaRPr lang="en-AU" dirty="0"/>
          </a:p>
        </p:txBody>
      </p:sp>
      <p:pic>
        <p:nvPicPr>
          <p:cNvPr id="12" name="Content Placeholder 11">
            <a:extLst>
              <a:ext uri="{FF2B5EF4-FFF2-40B4-BE49-F238E27FC236}">
                <a16:creationId xmlns:a16="http://schemas.microsoft.com/office/drawing/2014/main" id="{F1B02C1A-E0BA-490E-93DA-779B64C9DA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97151" y="1296759"/>
            <a:ext cx="3331905" cy="4710853"/>
          </a:xfrm>
          <a:prstGeom prst="rect">
            <a:avLst/>
          </a:prstGeom>
        </p:spPr>
      </p:pic>
    </p:spTree>
    <p:extLst>
      <p:ext uri="{BB962C8B-B14F-4D97-AF65-F5344CB8AC3E}">
        <p14:creationId xmlns:p14="http://schemas.microsoft.com/office/powerpoint/2010/main" val="3856673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Post Fall Management</a:t>
            </a:r>
          </a:p>
        </p:txBody>
      </p:sp>
      <p:sp>
        <p:nvSpPr>
          <p:cNvPr id="3" name="Text Placeholder 2">
            <a:extLst>
              <a:ext uri="{FF2B5EF4-FFF2-40B4-BE49-F238E27FC236}">
                <a16:creationId xmlns:a16="http://schemas.microsoft.com/office/drawing/2014/main" id="{77D7E350-B823-44C3-B096-88BA815A19B3}"/>
              </a:ext>
            </a:extLst>
          </p:cNvPr>
          <p:cNvSpPr>
            <a:spLocks noGrp="1"/>
          </p:cNvSpPr>
          <p:nvPr>
            <p:ph type="body" sz="quarter" idx="13"/>
          </p:nvPr>
        </p:nvSpPr>
        <p:spPr/>
        <p:txBody>
          <a:bodyPr/>
          <a:lstStyle/>
          <a:p>
            <a:endParaRPr lang="en-AU"/>
          </a:p>
        </p:txBody>
      </p:sp>
      <p:pic>
        <p:nvPicPr>
          <p:cNvPr id="9" name="Content Placeholder 8">
            <a:extLst>
              <a:ext uri="{FF2B5EF4-FFF2-40B4-BE49-F238E27FC236}">
                <a16:creationId xmlns:a16="http://schemas.microsoft.com/office/drawing/2014/main" id="{ED4B476B-636C-4AAD-AD20-EA83DFA13162}"/>
              </a:ext>
            </a:extLst>
          </p:cNvPr>
          <p:cNvPicPr>
            <a:picLocks noGrp="1" noChangeAspect="1"/>
          </p:cNvPicPr>
          <p:nvPr>
            <p:ph sz="quarter" idx="14"/>
          </p:nvPr>
        </p:nvPicPr>
        <p:blipFill>
          <a:blip r:embed="rId3" cstate="email">
            <a:extLst>
              <a:ext uri="{28A0092B-C50C-407E-A947-70E740481C1C}">
                <a14:useLocalDpi xmlns:a14="http://schemas.microsoft.com/office/drawing/2010/main"/>
              </a:ext>
            </a:extLst>
          </a:blip>
          <a:stretch>
            <a:fillRect/>
          </a:stretch>
        </p:blipFill>
        <p:spPr>
          <a:xfrm>
            <a:off x="7278920" y="266138"/>
            <a:ext cx="4217755" cy="5956094"/>
          </a:xfrm>
          <a:prstGeom prst="rect">
            <a:avLst/>
          </a:prstGeom>
        </p:spPr>
      </p:pic>
      <p:sp>
        <p:nvSpPr>
          <p:cNvPr id="4" name="Content Placeholder 3">
            <a:extLst>
              <a:ext uri="{FF2B5EF4-FFF2-40B4-BE49-F238E27FC236}">
                <a16:creationId xmlns:a16="http://schemas.microsoft.com/office/drawing/2014/main" id="{F3143168-7F8D-413D-94BB-C345A75232FA}"/>
              </a:ext>
            </a:extLst>
          </p:cNvPr>
          <p:cNvSpPr>
            <a:spLocks noGrp="1"/>
          </p:cNvSpPr>
          <p:nvPr>
            <p:ph sz="quarter" idx="15"/>
          </p:nvPr>
        </p:nvSpPr>
        <p:spPr>
          <a:xfrm>
            <a:off x="695325" y="1688893"/>
            <a:ext cx="5220000" cy="3702793"/>
          </a:xfrm>
        </p:spPr>
        <p:txBody>
          <a:bodyPr/>
          <a:lstStyle/>
          <a:p>
            <a:pPr marL="285750" indent="-285750">
              <a:lnSpc>
                <a:spcPct val="100000"/>
              </a:lnSpc>
              <a:buFont typeface="Wingdings" panose="05000000000000000000" pitchFamily="2" charset="2"/>
              <a:buChar char="ü"/>
            </a:pPr>
            <a:endParaRPr lang="en-US" dirty="0"/>
          </a:p>
          <a:p>
            <a:pPr marL="285750" indent="-285750">
              <a:lnSpc>
                <a:spcPct val="100000"/>
              </a:lnSpc>
              <a:buFont typeface="Wingdings" panose="05000000000000000000" pitchFamily="2" charset="2"/>
              <a:buChar char="ü"/>
            </a:pPr>
            <a:r>
              <a:rPr lang="en-US" sz="1600" dirty="0"/>
              <a:t>Respond immediately</a:t>
            </a:r>
          </a:p>
          <a:p>
            <a:pPr marL="285750" indent="-285750">
              <a:lnSpc>
                <a:spcPct val="100000"/>
              </a:lnSpc>
              <a:buFont typeface="Wingdings" panose="05000000000000000000" pitchFamily="2" charset="2"/>
              <a:buChar char="ü"/>
            </a:pPr>
            <a:r>
              <a:rPr lang="en-US" sz="1600" dirty="0"/>
              <a:t>Observations &amp; Monitoring</a:t>
            </a:r>
          </a:p>
          <a:p>
            <a:pPr marL="285750" indent="-285750">
              <a:lnSpc>
                <a:spcPct val="100000"/>
              </a:lnSpc>
              <a:buFont typeface="Wingdings" panose="05000000000000000000" pitchFamily="2" charset="2"/>
              <a:buChar char="ü"/>
            </a:pPr>
            <a:r>
              <a:rPr lang="en-US" sz="1600" dirty="0"/>
              <a:t>Re-assess their risk</a:t>
            </a:r>
          </a:p>
          <a:p>
            <a:pPr marL="285750" indent="-285750">
              <a:lnSpc>
                <a:spcPct val="100000"/>
              </a:lnSpc>
              <a:buFont typeface="Wingdings" panose="05000000000000000000" pitchFamily="2" charset="2"/>
              <a:buChar char="ü"/>
            </a:pPr>
            <a:r>
              <a:rPr lang="en-US" sz="1600" dirty="0"/>
              <a:t>Communicate</a:t>
            </a:r>
          </a:p>
          <a:p>
            <a:pPr marL="285750" indent="-285750">
              <a:lnSpc>
                <a:spcPct val="100000"/>
              </a:lnSpc>
              <a:buFont typeface="Wingdings" panose="05000000000000000000" pitchFamily="2" charset="2"/>
              <a:buChar char="ü"/>
            </a:pPr>
            <a:r>
              <a:rPr lang="en-US" sz="1600" dirty="0"/>
              <a:t>Document</a:t>
            </a:r>
          </a:p>
          <a:p>
            <a:pPr>
              <a:lnSpc>
                <a:spcPct val="100000"/>
              </a:lnSpc>
            </a:pPr>
            <a:endParaRPr lang="en-US" sz="1600" dirty="0"/>
          </a:p>
          <a:p>
            <a:pPr>
              <a:lnSpc>
                <a:spcPct val="100000"/>
              </a:lnSpc>
            </a:pPr>
            <a:r>
              <a:rPr lang="en-AU" sz="1600" dirty="0"/>
              <a:t>Post Fall Guide is available via the CEC website:</a:t>
            </a:r>
          </a:p>
          <a:p>
            <a:pPr>
              <a:lnSpc>
                <a:spcPct val="100000"/>
              </a:lnSpc>
            </a:pPr>
            <a:r>
              <a:rPr lang="en-AU" sz="1600" dirty="0">
                <a:hlinkClick r:id="rId4"/>
              </a:rPr>
              <a:t>https://www.cec.health.nsw.gov.au/keep-patients-safe/falls-prevention/paediatrics</a:t>
            </a:r>
            <a:endParaRPr lang="en-AU" sz="1600" dirty="0"/>
          </a:p>
          <a:p>
            <a:pPr>
              <a:lnSpc>
                <a:spcPct val="100000"/>
              </a:lnSpc>
            </a:pPr>
            <a:endParaRPr lang="en-AU" dirty="0"/>
          </a:p>
        </p:txBody>
      </p:sp>
    </p:spTree>
    <p:extLst>
      <p:ext uri="{BB962C8B-B14F-4D97-AF65-F5344CB8AC3E}">
        <p14:creationId xmlns:p14="http://schemas.microsoft.com/office/powerpoint/2010/main" val="1367033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25" y="426066"/>
            <a:ext cx="10801350" cy="666505"/>
          </a:xfrm>
        </p:spPr>
        <p:txBody>
          <a:bodyPr/>
          <a:lstStyle/>
          <a:p>
            <a:r>
              <a:rPr lang="en-AU" dirty="0"/>
              <a:t>Parent/Carer Information</a:t>
            </a:r>
          </a:p>
        </p:txBody>
      </p:sp>
      <p:sp>
        <p:nvSpPr>
          <p:cNvPr id="4" name="Text Placeholder 3">
            <a:extLst>
              <a:ext uri="{FF2B5EF4-FFF2-40B4-BE49-F238E27FC236}">
                <a16:creationId xmlns:a16="http://schemas.microsoft.com/office/drawing/2014/main" id="{C6CE05CE-4416-4A86-8313-BC5F43BD0FEF}"/>
              </a:ext>
            </a:extLst>
          </p:cNvPr>
          <p:cNvSpPr>
            <a:spLocks noGrp="1"/>
          </p:cNvSpPr>
          <p:nvPr>
            <p:ph type="body" sz="quarter" idx="13"/>
          </p:nvPr>
        </p:nvSpPr>
        <p:spPr>
          <a:xfrm>
            <a:off x="8277195" y="1900086"/>
            <a:ext cx="1654626" cy="386498"/>
          </a:xfrm>
        </p:spPr>
        <p:txBody>
          <a:bodyPr/>
          <a:lstStyle/>
          <a:p>
            <a:pPr algn="ctr"/>
            <a:r>
              <a:rPr lang="en-AU" b="1" dirty="0"/>
              <a:t>Fact sheets</a:t>
            </a:r>
          </a:p>
        </p:txBody>
      </p:sp>
      <p:pic>
        <p:nvPicPr>
          <p:cNvPr id="6" name="Picture 5">
            <a:extLst>
              <a:ext uri="{FF2B5EF4-FFF2-40B4-BE49-F238E27FC236}">
                <a16:creationId xmlns:a16="http://schemas.microsoft.com/office/drawing/2014/main" id="{EADA4CEF-C94B-41D0-8671-A6F43126D1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57407" y="2286584"/>
            <a:ext cx="2551873" cy="3601658"/>
          </a:xfrm>
          <a:prstGeom prst="rect">
            <a:avLst/>
          </a:prstGeom>
        </p:spPr>
      </p:pic>
      <p:pic>
        <p:nvPicPr>
          <p:cNvPr id="5" name="Picture 4">
            <a:extLst>
              <a:ext uri="{FF2B5EF4-FFF2-40B4-BE49-F238E27FC236}">
                <a16:creationId xmlns:a16="http://schemas.microsoft.com/office/drawing/2014/main" id="{EE422481-A33F-46B4-B0AC-024BB9B9B2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05189" y="2692021"/>
            <a:ext cx="2653264" cy="3758791"/>
          </a:xfrm>
          <a:prstGeom prst="rect">
            <a:avLst/>
          </a:prstGeom>
        </p:spPr>
      </p:pic>
      <p:sp>
        <p:nvSpPr>
          <p:cNvPr id="9" name="Text Placeholder 3">
            <a:extLst>
              <a:ext uri="{FF2B5EF4-FFF2-40B4-BE49-F238E27FC236}">
                <a16:creationId xmlns:a16="http://schemas.microsoft.com/office/drawing/2014/main" id="{0F992D53-6E11-488E-9A99-8CFFCA9DEC3D}"/>
              </a:ext>
            </a:extLst>
          </p:cNvPr>
          <p:cNvSpPr txBox="1">
            <a:spLocks/>
          </p:cNvSpPr>
          <p:nvPr/>
        </p:nvSpPr>
        <p:spPr>
          <a:xfrm>
            <a:off x="2802768" y="1886261"/>
            <a:ext cx="1654626" cy="386498"/>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Font typeface="Arial" panose="020B0604020202020204" pitchFamily="34" charset="0"/>
              <a:buNone/>
              <a:defRPr sz="2200" kern="1200">
                <a:solidFill>
                  <a:schemeClr val="accent3"/>
                </a:solidFill>
                <a:latin typeface="+mn-lt"/>
                <a:ea typeface="+mn-ea"/>
                <a:cs typeface="+mn-cs"/>
              </a:defRPr>
            </a:lvl1pPr>
            <a:lvl2pPr marL="0" indent="-228600" algn="l" defTabSz="914400" rtl="0" eaLnBrk="1" latinLnBrk="0" hangingPunct="1">
              <a:lnSpc>
                <a:spcPct val="120000"/>
              </a:lnSpc>
              <a:spcBef>
                <a:spcPts val="1000"/>
              </a:spcBef>
              <a:buSzPct val="120000"/>
              <a:buFont typeface="Arial" panose="020B0604020202020204" pitchFamily="34" charset="0"/>
              <a:buChar char="•"/>
              <a:defRPr sz="1400" kern="1200">
                <a:solidFill>
                  <a:schemeClr val="accent6">
                    <a:lumMod val="75000"/>
                    <a:lumOff val="25000"/>
                  </a:schemeClr>
                </a:solidFill>
                <a:latin typeface="+mn-lt"/>
                <a:ea typeface="+mn-ea"/>
                <a:cs typeface="+mn-cs"/>
              </a:defRPr>
            </a:lvl2pPr>
            <a:lvl3pPr marL="450000" indent="-228600" algn="l" defTabSz="914400" rtl="0" eaLnBrk="1" latinLnBrk="0" hangingPunct="1">
              <a:lnSpc>
                <a:spcPct val="120000"/>
              </a:lnSpc>
              <a:spcBef>
                <a:spcPts val="1000"/>
              </a:spcBef>
              <a:buSzPct val="90000"/>
              <a:buFont typeface="Wingdings" pitchFamily="2" charset="2"/>
              <a:buChar char="§"/>
              <a:defRPr sz="1400" kern="1200">
                <a:solidFill>
                  <a:schemeClr val="accent6">
                    <a:lumMod val="75000"/>
                    <a:lumOff val="25000"/>
                  </a:schemeClr>
                </a:solidFill>
                <a:latin typeface="+mn-lt"/>
                <a:ea typeface="+mn-ea"/>
                <a:cs typeface="+mn-cs"/>
              </a:defRPr>
            </a:lvl3pPr>
            <a:lvl4pPr marL="81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4pPr>
            <a:lvl5pPr marL="117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b="1" dirty="0"/>
              <a:t>Posters</a:t>
            </a:r>
          </a:p>
        </p:txBody>
      </p:sp>
      <p:sp>
        <p:nvSpPr>
          <p:cNvPr id="10" name="TextBox 9">
            <a:extLst>
              <a:ext uri="{FF2B5EF4-FFF2-40B4-BE49-F238E27FC236}">
                <a16:creationId xmlns:a16="http://schemas.microsoft.com/office/drawing/2014/main" id="{E113FD1A-F84D-4223-A7A2-37C3A8E05A4D}"/>
              </a:ext>
            </a:extLst>
          </p:cNvPr>
          <p:cNvSpPr txBox="1"/>
          <p:nvPr/>
        </p:nvSpPr>
        <p:spPr>
          <a:xfrm>
            <a:off x="607287" y="1073488"/>
            <a:ext cx="10889388" cy="923330"/>
          </a:xfrm>
          <a:prstGeom prst="rect">
            <a:avLst/>
          </a:prstGeom>
          <a:noFill/>
        </p:spPr>
        <p:txBody>
          <a:bodyPr wrap="square" rtlCol="0">
            <a:spAutoFit/>
          </a:bodyPr>
          <a:lstStyle/>
          <a:p>
            <a:r>
              <a:rPr lang="en-AU" dirty="0"/>
              <a:t>Posters and facts sheets are available via the CEC website:</a:t>
            </a:r>
          </a:p>
          <a:p>
            <a:r>
              <a:rPr lang="en-AU" dirty="0">
                <a:hlinkClick r:id="rId5"/>
              </a:rPr>
              <a:t>https://www.cec.health.nsw.gov.au/keep-patients-safe/falls-prevention/paediatrics</a:t>
            </a:r>
            <a:endParaRPr lang="en-AU" dirty="0"/>
          </a:p>
          <a:p>
            <a:endParaRPr lang="en-AU" dirty="0"/>
          </a:p>
        </p:txBody>
      </p:sp>
      <p:pic>
        <p:nvPicPr>
          <p:cNvPr id="7" name="Picture 6">
            <a:extLst>
              <a:ext uri="{FF2B5EF4-FFF2-40B4-BE49-F238E27FC236}">
                <a16:creationId xmlns:a16="http://schemas.microsoft.com/office/drawing/2014/main" id="{A1E97268-8462-4107-B78A-6C7749B7B4A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64206" y="2286584"/>
            <a:ext cx="2477123" cy="3515668"/>
          </a:xfrm>
          <a:prstGeom prst="rect">
            <a:avLst/>
          </a:prstGeom>
        </p:spPr>
      </p:pic>
      <p:pic>
        <p:nvPicPr>
          <p:cNvPr id="3" name="Picture 2">
            <a:extLst>
              <a:ext uri="{FF2B5EF4-FFF2-40B4-BE49-F238E27FC236}">
                <a16:creationId xmlns:a16="http://schemas.microsoft.com/office/drawing/2014/main" id="{B9243E87-AD77-4A7E-BEBB-BF6A59B3E35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25455" y="2790508"/>
            <a:ext cx="2477122" cy="3515667"/>
          </a:xfrm>
          <a:prstGeom prst="rect">
            <a:avLst/>
          </a:prstGeom>
        </p:spPr>
      </p:pic>
    </p:spTree>
    <p:extLst>
      <p:ext uri="{BB962C8B-B14F-4D97-AF65-F5344CB8AC3E}">
        <p14:creationId xmlns:p14="http://schemas.microsoft.com/office/powerpoint/2010/main" val="2813402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noFill/>
        </p:spPr>
        <p:txBody>
          <a:bodyPr>
            <a:normAutofit/>
          </a:bodyPr>
          <a:lstStyle/>
          <a:p>
            <a:pPr eaLnBrk="1" hangingPunct="1"/>
            <a:r>
              <a:rPr lang="en-US" dirty="0"/>
              <a:t>Who do I ask for more information?	</a:t>
            </a:r>
          </a:p>
        </p:txBody>
      </p:sp>
      <p:sp>
        <p:nvSpPr>
          <p:cNvPr id="2" name="Text Placeholder 1">
            <a:extLst>
              <a:ext uri="{FF2B5EF4-FFF2-40B4-BE49-F238E27FC236}">
                <a16:creationId xmlns:a16="http://schemas.microsoft.com/office/drawing/2014/main" id="{7905B30A-4EC0-4C3B-A3F3-449A1DA74601}"/>
              </a:ext>
            </a:extLst>
          </p:cNvPr>
          <p:cNvSpPr>
            <a:spLocks noGrp="1"/>
          </p:cNvSpPr>
          <p:nvPr>
            <p:ph type="body" sz="quarter" idx="13"/>
          </p:nvPr>
        </p:nvSpPr>
        <p:spPr/>
        <p:txBody>
          <a:bodyPr/>
          <a:lstStyle/>
          <a:p>
            <a:endParaRPr lang="en-AU" dirty="0"/>
          </a:p>
        </p:txBody>
      </p:sp>
      <p:sp>
        <p:nvSpPr>
          <p:cNvPr id="5122" name="Rectangle 3"/>
          <p:cNvSpPr>
            <a:spLocks noGrp="1" noChangeArrowheads="1"/>
          </p:cNvSpPr>
          <p:nvPr>
            <p:ph sz="quarter" idx="14"/>
          </p:nvPr>
        </p:nvSpPr>
        <p:spPr>
          <a:noFill/>
        </p:spPr>
        <p:txBody>
          <a:bodyPr>
            <a:normAutofit/>
          </a:bodyPr>
          <a:lstStyle/>
          <a:p>
            <a:pPr lvl="2" indent="0">
              <a:buClr>
                <a:srgbClr val="006666"/>
              </a:buClr>
              <a:buNone/>
            </a:pPr>
            <a:r>
              <a:rPr lang="en-US" sz="1600" dirty="0"/>
              <a:t>At Allowah, you can get more information from our Physio or from the Director of Disability Supports</a:t>
            </a:r>
          </a:p>
          <a:p>
            <a:pPr marL="0" indent="0">
              <a:buClr>
                <a:srgbClr val="006666"/>
              </a:buClr>
              <a:buNone/>
            </a:pPr>
            <a:endParaRPr lang="en-US" dirty="0"/>
          </a:p>
        </p:txBody>
      </p:sp>
      <p:pic>
        <p:nvPicPr>
          <p:cNvPr id="5" name="Picture 4" descr="Teal ÔÇô 1 Colour Icons ÔÇô Paediatrics">
            <a:extLst>
              <a:ext uri="{FF2B5EF4-FFF2-40B4-BE49-F238E27FC236}">
                <a16:creationId xmlns:a16="http://schemas.microsoft.com/office/drawing/2014/main" id="{8810CD65-F37B-4508-A2A8-30883B62610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58434" y="2823129"/>
            <a:ext cx="2338794" cy="23387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Teal ÔÇô 1 Colour Icons ÔÇô Falls">
            <a:extLst>
              <a:ext uri="{FF2B5EF4-FFF2-40B4-BE49-F238E27FC236}">
                <a16:creationId xmlns:a16="http://schemas.microsoft.com/office/drawing/2014/main" id="{336A0BFF-9230-4167-809F-B29AD686849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22012" y="2823129"/>
            <a:ext cx="2345524" cy="2345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129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Bed Allocation</a:t>
            </a:r>
          </a:p>
        </p:txBody>
      </p:sp>
      <p:sp>
        <p:nvSpPr>
          <p:cNvPr id="4" name="Text Placeholder 3">
            <a:extLst>
              <a:ext uri="{FF2B5EF4-FFF2-40B4-BE49-F238E27FC236}">
                <a16:creationId xmlns:a16="http://schemas.microsoft.com/office/drawing/2014/main" id="{6076CAA5-294F-4200-B7A9-AE65FCDC0B62}"/>
              </a:ext>
            </a:extLst>
          </p:cNvPr>
          <p:cNvSpPr>
            <a:spLocks noGrp="1"/>
          </p:cNvSpPr>
          <p:nvPr>
            <p:ph type="body" sz="quarter" idx="13"/>
          </p:nvPr>
        </p:nvSpPr>
        <p:spPr/>
        <p:txBody>
          <a:bodyPr/>
          <a:lstStyle/>
          <a:p>
            <a:endParaRPr lang="en-AU"/>
          </a:p>
        </p:txBody>
      </p:sp>
      <p:sp>
        <p:nvSpPr>
          <p:cNvPr id="3" name="Content Placeholder 2"/>
          <p:cNvSpPr>
            <a:spLocks noGrp="1"/>
          </p:cNvSpPr>
          <p:nvPr>
            <p:ph sz="quarter" idx="14"/>
          </p:nvPr>
        </p:nvSpPr>
        <p:spPr/>
        <p:txBody>
          <a:bodyPr>
            <a:normAutofit/>
          </a:bodyPr>
          <a:lstStyle/>
          <a:p>
            <a:r>
              <a:rPr lang="en-AU" dirty="0"/>
              <a:t>Allowah was involved in developing this resource. However, almost all the children at Allowah will fall into the highest risk assessment category for falls. Therefore we have developed our own Bed Allocation tool to assist reduce the risk of falls for our cohort. For more information about this tool ask the Director of Disability Supports.</a:t>
            </a:r>
          </a:p>
          <a:p>
            <a:pPr marL="0" indent="0"/>
            <a:endParaRPr lang="en-AU" dirty="0"/>
          </a:p>
        </p:txBody>
      </p:sp>
    </p:spTree>
    <p:extLst>
      <p:ext uri="{BB962C8B-B14F-4D97-AF65-F5344CB8AC3E}">
        <p14:creationId xmlns:p14="http://schemas.microsoft.com/office/powerpoint/2010/main" val="3111204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A188DCD-E1FB-4303-B2A0-236308EC95C7}"/>
              </a:ext>
            </a:extLst>
          </p:cNvPr>
          <p:cNvSpPr txBox="1">
            <a:spLocks/>
          </p:cNvSpPr>
          <p:nvPr/>
        </p:nvSpPr>
        <p:spPr>
          <a:xfrm>
            <a:off x="598384" y="447011"/>
            <a:ext cx="11250869" cy="116363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3200" dirty="0"/>
              <a:t>Introduction by NSW Chief </a:t>
            </a:r>
            <a:r>
              <a:rPr lang="en-US" sz="3200" dirty="0" err="1"/>
              <a:t>Paediatrician</a:t>
            </a:r>
            <a:r>
              <a:rPr lang="en-US" sz="3200" dirty="0"/>
              <a:t>, Dr Matthew O’Meara</a:t>
            </a:r>
            <a:endParaRPr lang="en-AU" sz="3200" dirty="0"/>
          </a:p>
        </p:txBody>
      </p:sp>
      <p:pic>
        <p:nvPicPr>
          <p:cNvPr id="5" name="Online Media 4" title="NSW Falls Prevention and Management Education Video">
            <a:hlinkClick r:id="" action="ppaction://media"/>
            <a:extLst>
              <a:ext uri="{FF2B5EF4-FFF2-40B4-BE49-F238E27FC236}">
                <a16:creationId xmlns:a16="http://schemas.microsoft.com/office/drawing/2014/main" id="{EA5CA252-9BC5-4BB3-9A33-1758F92DB9C6}"/>
              </a:ext>
            </a:extLst>
          </p:cNvPr>
          <p:cNvPicPr>
            <a:picLocks noGrp="1" noRot="1" noChangeAspect="1"/>
          </p:cNvPicPr>
          <p:nvPr>
            <p:ph sz="quarter" idx="14"/>
            <a:videoFile r:link="rId1"/>
          </p:nvPr>
        </p:nvPicPr>
        <p:blipFill>
          <a:blip r:embed="rId4"/>
          <a:stretch>
            <a:fillRect/>
          </a:stretch>
        </p:blipFill>
        <p:spPr>
          <a:xfrm>
            <a:off x="3627438" y="1858963"/>
            <a:ext cx="4938712" cy="3703637"/>
          </a:xfrm>
          <a:prstGeom prst="rect">
            <a:avLst/>
          </a:prstGeom>
        </p:spPr>
      </p:pic>
    </p:spTree>
    <p:extLst>
      <p:ext uri="{BB962C8B-B14F-4D97-AF65-F5344CB8AC3E}">
        <p14:creationId xmlns:p14="http://schemas.microsoft.com/office/powerpoint/2010/main" val="113582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AC3E196-1BE6-6541-A23B-52ABDA2D83BD}"/>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FFFFFF"/>
                </a:solidFill>
                <a:effectLst/>
                <a:uLnTx/>
                <a:uFillTx/>
                <a:latin typeface="Arial" panose="020B0604020202020204"/>
                <a:ea typeface="+mn-ea"/>
                <a:cs typeface="+mn-cs"/>
              </a:rPr>
              <a:t>Clinical Excellence Commission</a:t>
            </a:r>
            <a:endParaRPr kumimoji="0" lang="en-AU"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F7F2B333-86BD-4E43-92BF-29600B1C3CC5}"/>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D3DED8-CEC3-1449-A2AB-4F5665AE0AC9}" type="slidenum">
              <a:rPr kumimoji="0" lang="en-AU" sz="10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AU"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id="{41AD127D-BDC3-BC43-92C9-33CF49574D47}"/>
              </a:ext>
            </a:extLst>
          </p:cNvPr>
          <p:cNvSpPr>
            <a:spLocks noGrp="1"/>
          </p:cNvSpPr>
          <p:nvPr>
            <p:ph type="body" sz="quarter" idx="12"/>
          </p:nvPr>
        </p:nvSpPr>
        <p:spPr>
          <a:xfrm>
            <a:off x="2870541" y="811925"/>
            <a:ext cx="4150014" cy="2487468"/>
          </a:xfrm>
        </p:spPr>
        <p:txBody>
          <a:bodyPr/>
          <a:lstStyle/>
          <a:p>
            <a:pPr algn="ctr"/>
            <a:r>
              <a:rPr lang="en-US" sz="5400" dirty="0">
                <a:solidFill>
                  <a:schemeClr val="accent1"/>
                </a:solidFill>
              </a:rPr>
              <a:t>Questions? </a:t>
            </a:r>
            <a:endParaRPr lang="en-AU" sz="5400" dirty="0">
              <a:solidFill>
                <a:schemeClr val="accent1"/>
              </a:solidFill>
            </a:endParaRPr>
          </a:p>
        </p:txBody>
      </p:sp>
    </p:spTree>
    <p:extLst>
      <p:ext uri="{BB962C8B-B14F-4D97-AF65-F5344CB8AC3E}">
        <p14:creationId xmlns:p14="http://schemas.microsoft.com/office/powerpoint/2010/main" val="3900961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References</a:t>
            </a:r>
          </a:p>
        </p:txBody>
      </p:sp>
      <p:sp>
        <p:nvSpPr>
          <p:cNvPr id="4" name="Text Placeholder 3">
            <a:extLst>
              <a:ext uri="{FF2B5EF4-FFF2-40B4-BE49-F238E27FC236}">
                <a16:creationId xmlns:a16="http://schemas.microsoft.com/office/drawing/2014/main" id="{74840E74-7C48-4E5C-8BD5-190E886324FA}"/>
              </a:ext>
            </a:extLst>
          </p:cNvPr>
          <p:cNvSpPr>
            <a:spLocks noGrp="1"/>
          </p:cNvSpPr>
          <p:nvPr>
            <p:ph type="body" sz="quarter" idx="13"/>
          </p:nvPr>
        </p:nvSpPr>
        <p:spPr/>
        <p:txBody>
          <a:bodyPr/>
          <a:lstStyle/>
          <a:p>
            <a:endParaRPr lang="en-AU"/>
          </a:p>
        </p:txBody>
      </p:sp>
      <p:sp>
        <p:nvSpPr>
          <p:cNvPr id="3" name="Content Placeholder 2"/>
          <p:cNvSpPr>
            <a:spLocks noGrp="1"/>
          </p:cNvSpPr>
          <p:nvPr>
            <p:ph sz="quarter" idx="14"/>
          </p:nvPr>
        </p:nvSpPr>
        <p:spPr/>
        <p:txBody>
          <a:bodyPr>
            <a:normAutofit fontScale="77500" lnSpcReduction="20000"/>
          </a:bodyPr>
          <a:lstStyle/>
          <a:p>
            <a:r>
              <a:rPr lang="en-AU" sz="1800" dirty="0"/>
              <a:t>Levene, S. &amp; Bonfield, G. 1991, ‘Accidents on hospital wards’, </a:t>
            </a:r>
            <a:r>
              <a:rPr lang="en-AU" sz="1800" i="1" dirty="0"/>
              <a:t>Archives of Disease in Childhood, </a:t>
            </a:r>
            <a:r>
              <a:rPr lang="en-AU" sz="1800" dirty="0"/>
              <a:t>vol. 66, no. 9, pp. 1047-9.</a:t>
            </a:r>
          </a:p>
          <a:p>
            <a:r>
              <a:rPr lang="en-AU" sz="1800" dirty="0"/>
              <a:t>Cooper, C.L. &amp; Nolt, J.D. 2007, ‘Development of an evidenced-based pediatric fall prevention program’, </a:t>
            </a:r>
            <a:r>
              <a:rPr lang="en-AU" sz="1800" i="1" dirty="0"/>
              <a:t>Journal of Nursing Quality Care, </a:t>
            </a:r>
            <a:r>
              <a:rPr lang="en-AU" sz="1800" dirty="0"/>
              <a:t>vol. 22, no. 2, pp. 107-12.</a:t>
            </a:r>
          </a:p>
          <a:p>
            <a:pPr lvl="0"/>
            <a:r>
              <a:rPr lang="en-AU" sz="1800" u="sng" dirty="0">
                <a:hlinkClick r:id="rId3"/>
              </a:rPr>
              <a:t>Clinical Excellence Commission. Post Fall Guide - Paediatrics. Sydney: CEC; 2017.</a:t>
            </a:r>
            <a:endParaRPr lang="en-AU" sz="1800" dirty="0"/>
          </a:p>
          <a:p>
            <a:pPr lvl="0"/>
            <a:r>
              <a:rPr lang="en-AU" sz="1800" dirty="0"/>
              <a:t>Clinical Excellence Commission. Information for Parents &amp; Carers: Falls Prevention for Children in Hospital. Sydney: CEC; 2017.</a:t>
            </a:r>
          </a:p>
          <a:p>
            <a:pPr lvl="0"/>
            <a:r>
              <a:rPr lang="en-AU" sz="1800" dirty="0"/>
              <a:t>The Humpty Dumpty Falls Prevention Program</a:t>
            </a:r>
            <a:r>
              <a:rPr lang="en-AU" sz="1800" baseline="30000" dirty="0"/>
              <a:t>TM</a:t>
            </a:r>
            <a:r>
              <a:rPr lang="en-AU" sz="1800" dirty="0"/>
              <a:t>   </a:t>
            </a:r>
            <a:r>
              <a:rPr lang="en-AU" sz="1800" u="sng" dirty="0">
                <a:hlinkClick r:id="rId4"/>
              </a:rPr>
              <a:t>https://www.nicklauschildrens.org/humptydumpty</a:t>
            </a:r>
            <a:endParaRPr lang="en-AU" sz="1800" dirty="0"/>
          </a:p>
          <a:p>
            <a:r>
              <a:rPr lang="en-AU" sz="1800" dirty="0"/>
              <a:t>Gonzales, J., Hill-Rodriguez, D., Hernandez, L.M., Williams. J.R. &amp; Cordo, J.A. 2016, ‘The Nicklaus Children’s Hopsital Humpty Dumpty Falls Prevention Program</a:t>
            </a:r>
            <a:r>
              <a:rPr lang="en-AU" sz="1800" baseline="30000" dirty="0"/>
              <a:t>TM</a:t>
            </a:r>
            <a:r>
              <a:rPr lang="en-AU" sz="1800" dirty="0"/>
              <a:t>: Preventing falls in children across the globe ‘, </a:t>
            </a:r>
            <a:r>
              <a:rPr lang="en-AU" sz="1800" i="1" dirty="0"/>
              <a:t>Nurse Leader, </a:t>
            </a:r>
            <a:r>
              <a:rPr lang="en-AU" sz="1800" dirty="0"/>
              <a:t>vol.14 , no. 3, pp. 212-18.</a:t>
            </a:r>
          </a:p>
          <a:p>
            <a:r>
              <a:rPr lang="en-AU" sz="1800" dirty="0"/>
              <a:t>Hendrich, A.L., Bender, P.S., &amp; Nyhuis, A. 2003, ‘Validation of the Hendrich II Fall Risk Model: A large concurrent case/control study of hospitalized patients’, </a:t>
            </a:r>
            <a:r>
              <a:rPr lang="en-AU" sz="1800" i="1" dirty="0"/>
              <a:t>Applied Nursing Research</a:t>
            </a:r>
            <a:r>
              <a:rPr lang="en-AU" sz="1800" dirty="0"/>
              <a:t>, vol. 16, no. 1, pp. 9-21.</a:t>
            </a:r>
          </a:p>
          <a:p>
            <a:r>
              <a:rPr lang="en-AU" sz="1800" u="sng" dirty="0">
                <a:hlinkClick r:id="rId5"/>
              </a:rPr>
              <a:t>World Health Organization 2008, </a:t>
            </a:r>
            <a:r>
              <a:rPr lang="en-AU" sz="1800" i="1" u="sng" dirty="0">
                <a:hlinkClick r:id="rId5"/>
              </a:rPr>
              <a:t>Children and Falls</a:t>
            </a:r>
            <a:r>
              <a:rPr lang="en-AU" sz="1800" u="sng" dirty="0">
                <a:hlinkClick r:id="rId5"/>
              </a:rPr>
              <a:t>, WHO, Geneva.</a:t>
            </a:r>
            <a:endParaRPr lang="en-AU" sz="1800" dirty="0"/>
          </a:p>
          <a:p>
            <a:r>
              <a:rPr lang="en-AU" sz="1800" dirty="0">
                <a:hlinkClick r:id="rId6"/>
              </a:rPr>
              <a:t>World Health Organization 2008, </a:t>
            </a:r>
            <a:r>
              <a:rPr lang="en-AU" sz="1800" i="1" dirty="0">
                <a:hlinkClick r:id="rId6"/>
              </a:rPr>
              <a:t>World Report on Child Injury Prevention, WHO,</a:t>
            </a:r>
            <a:r>
              <a:rPr lang="en-AU" sz="1800" dirty="0">
                <a:hlinkClick r:id="rId6"/>
              </a:rPr>
              <a:t> Geneva.</a:t>
            </a:r>
            <a:endParaRPr lang="en-AU" sz="1800" dirty="0"/>
          </a:p>
        </p:txBody>
      </p:sp>
    </p:spTree>
    <p:extLst>
      <p:ext uri="{BB962C8B-B14F-4D97-AF65-F5344CB8AC3E}">
        <p14:creationId xmlns:p14="http://schemas.microsoft.com/office/powerpoint/2010/main" val="1851720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8FCF3-D37D-4185-82AC-6CE778F17456}"/>
              </a:ext>
            </a:extLst>
          </p:cNvPr>
          <p:cNvSpPr>
            <a:spLocks noGrp="1"/>
          </p:cNvSpPr>
          <p:nvPr>
            <p:ph type="title"/>
          </p:nvPr>
        </p:nvSpPr>
        <p:spPr/>
        <p:txBody>
          <a:bodyPr/>
          <a:lstStyle/>
          <a:p>
            <a:r>
              <a:rPr lang="en-US" dirty="0"/>
              <a:t>Session outline:</a:t>
            </a:r>
            <a:br>
              <a:rPr lang="en-US" dirty="0"/>
            </a:br>
            <a:r>
              <a:rPr lang="en-US" dirty="0"/>
              <a:t>	</a:t>
            </a:r>
            <a:endParaRPr lang="en-AU" dirty="0"/>
          </a:p>
        </p:txBody>
      </p:sp>
      <p:sp>
        <p:nvSpPr>
          <p:cNvPr id="3" name="Content Placeholder 2">
            <a:extLst>
              <a:ext uri="{FF2B5EF4-FFF2-40B4-BE49-F238E27FC236}">
                <a16:creationId xmlns:a16="http://schemas.microsoft.com/office/drawing/2014/main" id="{FB4520A1-521A-478C-9340-084485404A8E}"/>
              </a:ext>
            </a:extLst>
          </p:cNvPr>
          <p:cNvSpPr>
            <a:spLocks noGrp="1"/>
          </p:cNvSpPr>
          <p:nvPr>
            <p:ph sz="quarter" idx="14"/>
          </p:nvPr>
        </p:nvSpPr>
        <p:spPr>
          <a:xfrm>
            <a:off x="812180" y="1483681"/>
            <a:ext cx="10801350" cy="3703007"/>
          </a:xfrm>
        </p:spPr>
        <p:txBody>
          <a:bodyPr/>
          <a:lstStyle/>
          <a:p>
            <a:pPr marL="285750" indent="-285750">
              <a:lnSpc>
                <a:spcPct val="150000"/>
              </a:lnSpc>
              <a:buFont typeface="Arial" panose="020B0604020202020204" pitchFamily="34" charset="0"/>
              <a:buChar char="•"/>
            </a:pPr>
            <a:r>
              <a:rPr lang="en-US" sz="1700" dirty="0"/>
              <a:t>Patient story</a:t>
            </a:r>
          </a:p>
          <a:p>
            <a:pPr marL="285750" indent="-285750">
              <a:lnSpc>
                <a:spcPct val="150000"/>
              </a:lnSpc>
              <a:buFont typeface="Arial" panose="020B0604020202020204" pitchFamily="34" charset="0"/>
              <a:buChar char="•"/>
            </a:pPr>
            <a:r>
              <a:rPr lang="en-US" sz="1700" dirty="0"/>
              <a:t>Our aim</a:t>
            </a:r>
          </a:p>
          <a:p>
            <a:pPr marL="285750" indent="-285750">
              <a:lnSpc>
                <a:spcPct val="150000"/>
              </a:lnSpc>
              <a:buFont typeface="Arial" panose="020B0604020202020204" pitchFamily="34" charset="0"/>
              <a:buChar char="•"/>
            </a:pPr>
            <a:r>
              <a:rPr lang="en-US" sz="1700" dirty="0"/>
              <a:t>Who does the guideline apply to?</a:t>
            </a:r>
          </a:p>
          <a:p>
            <a:pPr marL="285750" indent="-285750">
              <a:lnSpc>
                <a:spcPct val="150000"/>
              </a:lnSpc>
              <a:buFont typeface="Arial" panose="020B0604020202020204" pitchFamily="34" charset="0"/>
              <a:buChar char="•"/>
            </a:pPr>
            <a:r>
              <a:rPr lang="en-US" sz="1700" dirty="0"/>
              <a:t>Fall and entrapment definitions</a:t>
            </a:r>
          </a:p>
          <a:p>
            <a:pPr marL="285750" indent="-285750">
              <a:lnSpc>
                <a:spcPct val="150000"/>
              </a:lnSpc>
              <a:buFont typeface="Arial" panose="020B0604020202020204" pitchFamily="34" charset="0"/>
              <a:buChar char="•"/>
            </a:pPr>
            <a:r>
              <a:rPr lang="en-US" sz="1700" dirty="0"/>
              <a:t>Why does this matter? </a:t>
            </a:r>
          </a:p>
          <a:p>
            <a:pPr marL="285750" indent="-285750">
              <a:lnSpc>
                <a:spcPct val="150000"/>
              </a:lnSpc>
              <a:buFont typeface="Arial" panose="020B0604020202020204" pitchFamily="34" charset="0"/>
              <a:buChar char="•"/>
            </a:pPr>
            <a:r>
              <a:rPr lang="en-US" sz="1700" dirty="0"/>
              <a:t>What is the data telling us?</a:t>
            </a:r>
          </a:p>
          <a:p>
            <a:pPr marL="285750" indent="-285750">
              <a:lnSpc>
                <a:spcPct val="150000"/>
              </a:lnSpc>
              <a:buFont typeface="Arial" panose="020B0604020202020204" pitchFamily="34" charset="0"/>
              <a:buChar char="•"/>
            </a:pPr>
            <a:r>
              <a:rPr lang="en-AU" sz="1700" dirty="0"/>
              <a:t>Identifying children at risk of a fall and/or entrapment</a:t>
            </a:r>
          </a:p>
          <a:p>
            <a:pPr marL="285750" indent="-285750">
              <a:lnSpc>
                <a:spcPct val="150000"/>
              </a:lnSpc>
              <a:buFont typeface="Arial" panose="020B0604020202020204" pitchFamily="34" charset="0"/>
              <a:buChar char="•"/>
            </a:pPr>
            <a:r>
              <a:rPr lang="en-US" sz="1700" dirty="0"/>
              <a:t>Fall and entrapment prevention strategies</a:t>
            </a:r>
            <a:endParaRPr lang="en-AU" sz="1700" dirty="0"/>
          </a:p>
          <a:p>
            <a:pPr marL="0" indent="0">
              <a:buNone/>
            </a:pPr>
            <a:endParaRPr lang="en-AU" dirty="0"/>
          </a:p>
        </p:txBody>
      </p:sp>
      <p:pic>
        <p:nvPicPr>
          <p:cNvPr id="5" name="Picture 6" descr="Teal ÔÇô 1 Colour Icons ÔÇô Falls">
            <a:extLst>
              <a:ext uri="{FF2B5EF4-FFF2-40B4-BE49-F238E27FC236}">
                <a16:creationId xmlns:a16="http://schemas.microsoft.com/office/drawing/2014/main" id="{E3FE94CB-A96B-4329-B399-EF182A6F182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06822" y="1671312"/>
            <a:ext cx="4072998" cy="4072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419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17C58-A902-45BF-AD6A-CF02FAB76DB5}"/>
              </a:ext>
            </a:extLst>
          </p:cNvPr>
          <p:cNvSpPr>
            <a:spLocks noGrp="1"/>
          </p:cNvSpPr>
          <p:nvPr>
            <p:ph type="title"/>
          </p:nvPr>
        </p:nvSpPr>
        <p:spPr/>
        <p:txBody>
          <a:bodyPr/>
          <a:lstStyle/>
          <a:p>
            <a:r>
              <a:rPr lang="en-US" dirty="0"/>
              <a:t>Coronial inquiry and recommendations</a:t>
            </a:r>
            <a:endParaRPr lang="en-AU" dirty="0"/>
          </a:p>
        </p:txBody>
      </p:sp>
      <p:sp>
        <p:nvSpPr>
          <p:cNvPr id="3" name="Text Placeholder 2">
            <a:extLst>
              <a:ext uri="{FF2B5EF4-FFF2-40B4-BE49-F238E27FC236}">
                <a16:creationId xmlns:a16="http://schemas.microsoft.com/office/drawing/2014/main" id="{FBFF239E-04BE-40F8-97A6-915C61CEE7A6}"/>
              </a:ext>
            </a:extLst>
          </p:cNvPr>
          <p:cNvSpPr>
            <a:spLocks noGrp="1"/>
          </p:cNvSpPr>
          <p:nvPr>
            <p:ph type="body" sz="quarter" idx="13"/>
          </p:nvPr>
        </p:nvSpPr>
        <p:spPr/>
        <p:txBody>
          <a:bodyPr/>
          <a:lstStyle/>
          <a:p>
            <a:endParaRPr lang="en-AU"/>
          </a:p>
        </p:txBody>
      </p:sp>
      <p:sp>
        <p:nvSpPr>
          <p:cNvPr id="4" name="Content Placeholder 3">
            <a:extLst>
              <a:ext uri="{FF2B5EF4-FFF2-40B4-BE49-F238E27FC236}">
                <a16:creationId xmlns:a16="http://schemas.microsoft.com/office/drawing/2014/main" id="{7BD70761-20B4-4D1F-A0B4-D3CAC68AE5B0}"/>
              </a:ext>
            </a:extLst>
          </p:cNvPr>
          <p:cNvSpPr>
            <a:spLocks noGrp="1"/>
          </p:cNvSpPr>
          <p:nvPr>
            <p:ph sz="quarter" idx="14"/>
          </p:nvPr>
        </p:nvSpPr>
        <p:spPr>
          <a:xfrm>
            <a:off x="695325" y="1805423"/>
            <a:ext cx="7036734" cy="3372604"/>
          </a:xfrm>
        </p:spPr>
        <p:txBody>
          <a:bodyPr/>
          <a:lstStyle/>
          <a:p>
            <a:r>
              <a:rPr lang="en-AU" sz="1600" dirty="0"/>
              <a:t>A 13 year old girl with a profound neurological and physical disability unexpectedly died after she fell from a hospital bed and her t-shirt caught on the edge of the bed, resulting in her strangulation.</a:t>
            </a:r>
          </a:p>
          <a:p>
            <a:r>
              <a:rPr lang="en-AU" sz="1600" dirty="0"/>
              <a:t>The Coroner found there was a:</a:t>
            </a:r>
          </a:p>
          <a:p>
            <a:pPr marL="342900" indent="-342900">
              <a:buFont typeface="Arial" panose="020B0604020202020204" pitchFamily="34" charset="0"/>
              <a:buChar char="•"/>
            </a:pPr>
            <a:r>
              <a:rPr lang="en-AU" sz="1600" dirty="0"/>
              <a:t>Failure to select an appropriate bed based on the patients needs and risk</a:t>
            </a:r>
          </a:p>
          <a:p>
            <a:pPr marL="342900" indent="-342900">
              <a:buFont typeface="Arial" panose="020B0604020202020204" pitchFamily="34" charset="0"/>
              <a:buChar char="•"/>
            </a:pPr>
            <a:r>
              <a:rPr lang="en-AU" sz="1600" dirty="0"/>
              <a:t>Lack of available guidelines on fall and/or entrapment</a:t>
            </a:r>
          </a:p>
          <a:p>
            <a:r>
              <a:rPr lang="en-AU" sz="1600" b="1" dirty="0"/>
              <a:t>Recommendation</a:t>
            </a:r>
            <a:r>
              <a:rPr lang="en-AU" sz="1600" dirty="0"/>
              <a:t>: Develop a guideline directed to improving the safety of beds used by children.</a:t>
            </a:r>
            <a:endParaRPr lang="en-US" sz="1600" dirty="0">
              <a:solidFill>
                <a:srgbClr val="000000"/>
              </a:solidFill>
            </a:endParaRPr>
          </a:p>
          <a:p>
            <a:endParaRPr lang="en-AU" dirty="0"/>
          </a:p>
          <a:p>
            <a:endParaRPr lang="en-AU" dirty="0"/>
          </a:p>
        </p:txBody>
      </p:sp>
      <p:pic>
        <p:nvPicPr>
          <p:cNvPr id="7" name="Content Placeholder 7">
            <a:extLst>
              <a:ext uri="{FF2B5EF4-FFF2-40B4-BE49-F238E27FC236}">
                <a16:creationId xmlns:a16="http://schemas.microsoft.com/office/drawing/2014/main" id="{ED1BC36D-1B6B-4D1A-99E3-424A560C74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05572" y="1113690"/>
            <a:ext cx="3146051" cy="5209545"/>
          </a:xfrm>
          <a:prstGeom prst="rect">
            <a:avLst/>
          </a:prstGeom>
        </p:spPr>
      </p:pic>
      <p:sp>
        <p:nvSpPr>
          <p:cNvPr id="8" name="TextBox 7">
            <a:extLst>
              <a:ext uri="{FF2B5EF4-FFF2-40B4-BE49-F238E27FC236}">
                <a16:creationId xmlns:a16="http://schemas.microsoft.com/office/drawing/2014/main" id="{96F14C06-3C34-4CD2-AC94-6198A7137334}"/>
              </a:ext>
            </a:extLst>
          </p:cNvPr>
          <p:cNvSpPr txBox="1"/>
          <p:nvPr/>
        </p:nvSpPr>
        <p:spPr>
          <a:xfrm>
            <a:off x="7967254" y="6323235"/>
            <a:ext cx="3384369" cy="461665"/>
          </a:xfrm>
          <a:prstGeom prst="rect">
            <a:avLst/>
          </a:prstGeom>
          <a:noFill/>
        </p:spPr>
        <p:txBody>
          <a:bodyPr wrap="square" rtlCol="0">
            <a:spAutoFit/>
          </a:bodyPr>
          <a:lstStyle/>
          <a:p>
            <a:r>
              <a:rPr lang="en-US" sz="1200" dirty="0"/>
              <a:t>A - point where patient fell from bed</a:t>
            </a:r>
          </a:p>
          <a:p>
            <a:r>
              <a:rPr lang="en-US" sz="1200" dirty="0"/>
              <a:t>B- anchor point for T-shirt</a:t>
            </a:r>
            <a:endParaRPr lang="en-AU" sz="1200" dirty="0"/>
          </a:p>
        </p:txBody>
      </p:sp>
    </p:spTree>
    <p:extLst>
      <p:ext uri="{BB962C8B-B14F-4D97-AF65-F5344CB8AC3E}">
        <p14:creationId xmlns:p14="http://schemas.microsoft.com/office/powerpoint/2010/main" val="4249504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C34B4-DBBA-4020-A195-C83123ACBE65}"/>
              </a:ext>
            </a:extLst>
          </p:cNvPr>
          <p:cNvSpPr>
            <a:spLocks noGrp="1"/>
          </p:cNvSpPr>
          <p:nvPr>
            <p:ph type="title"/>
          </p:nvPr>
        </p:nvSpPr>
        <p:spPr/>
        <p:txBody>
          <a:bodyPr/>
          <a:lstStyle/>
          <a:p>
            <a:r>
              <a:rPr lang="en-AU" sz="3200" dirty="0"/>
              <a:t>CEC Paediatric Fall and Entrapment Prevention and Management Guideline</a:t>
            </a:r>
          </a:p>
        </p:txBody>
      </p:sp>
      <p:sp>
        <p:nvSpPr>
          <p:cNvPr id="3" name="Text Placeholder 2">
            <a:extLst>
              <a:ext uri="{FF2B5EF4-FFF2-40B4-BE49-F238E27FC236}">
                <a16:creationId xmlns:a16="http://schemas.microsoft.com/office/drawing/2014/main" id="{F808E688-4BBF-485B-AA5F-D7B0617897F3}"/>
              </a:ext>
            </a:extLst>
          </p:cNvPr>
          <p:cNvSpPr>
            <a:spLocks noGrp="1"/>
          </p:cNvSpPr>
          <p:nvPr>
            <p:ph type="body" sz="quarter" idx="13"/>
          </p:nvPr>
        </p:nvSpPr>
        <p:spPr>
          <a:xfrm>
            <a:off x="717995" y="1410216"/>
            <a:ext cx="10801350" cy="386498"/>
          </a:xfrm>
        </p:spPr>
        <p:txBody>
          <a:bodyPr/>
          <a:lstStyle/>
          <a:p>
            <a:r>
              <a:rPr lang="en-AU" dirty="0"/>
              <a:t>October 2020</a:t>
            </a:r>
          </a:p>
        </p:txBody>
      </p:sp>
      <p:sp>
        <p:nvSpPr>
          <p:cNvPr id="6" name="Footer Placeholder 5">
            <a:extLst>
              <a:ext uri="{FF2B5EF4-FFF2-40B4-BE49-F238E27FC236}">
                <a16:creationId xmlns:a16="http://schemas.microsoft.com/office/drawing/2014/main" id="{813D0D89-686A-4DC5-9B71-D0E2361A55AB}"/>
              </a:ext>
            </a:extLst>
          </p:cNvPr>
          <p:cNvSpPr>
            <a:spLocks noGrp="1"/>
          </p:cNvSpPr>
          <p:nvPr>
            <p:ph type="ftr" sz="quarter" idx="16"/>
          </p:nvPr>
        </p:nvSpPr>
        <p:spPr/>
        <p:txBody>
          <a:bodyPr/>
          <a:lstStyle/>
          <a:p>
            <a:r>
              <a:rPr lang="en-AU"/>
              <a:t>Clinical Excellence Commission</a:t>
            </a:r>
            <a:endParaRPr lang="en-AU" dirty="0"/>
          </a:p>
        </p:txBody>
      </p:sp>
      <p:sp>
        <p:nvSpPr>
          <p:cNvPr id="7" name="Slide Number Placeholder 6">
            <a:extLst>
              <a:ext uri="{FF2B5EF4-FFF2-40B4-BE49-F238E27FC236}">
                <a16:creationId xmlns:a16="http://schemas.microsoft.com/office/drawing/2014/main" id="{7095DCD0-7A47-4C30-B154-163537CA88FD}"/>
              </a:ext>
            </a:extLst>
          </p:cNvPr>
          <p:cNvSpPr>
            <a:spLocks noGrp="1"/>
          </p:cNvSpPr>
          <p:nvPr>
            <p:ph type="sldNum" sz="quarter" idx="17"/>
          </p:nvPr>
        </p:nvSpPr>
        <p:spPr/>
        <p:txBody>
          <a:bodyPr/>
          <a:lstStyle/>
          <a:p>
            <a:fld id="{84D3DED8-CEC3-1449-A2AB-4F5665AE0AC9}" type="slidenum">
              <a:rPr lang="en-AU" smtClean="0"/>
              <a:t>6</a:t>
            </a:fld>
            <a:endParaRPr lang="en-AU" dirty="0"/>
          </a:p>
        </p:txBody>
      </p:sp>
      <p:sp>
        <p:nvSpPr>
          <p:cNvPr id="8" name="Rectangle 7">
            <a:extLst>
              <a:ext uri="{FF2B5EF4-FFF2-40B4-BE49-F238E27FC236}">
                <a16:creationId xmlns:a16="http://schemas.microsoft.com/office/drawing/2014/main" id="{5026B44B-A911-4FE4-8A44-7045220AB5EF}"/>
              </a:ext>
            </a:extLst>
          </p:cNvPr>
          <p:cNvSpPr/>
          <p:nvPr/>
        </p:nvSpPr>
        <p:spPr>
          <a:xfrm>
            <a:off x="642291" y="1958467"/>
            <a:ext cx="5089769" cy="1754326"/>
          </a:xfrm>
          <a:prstGeom prst="rect">
            <a:avLst/>
          </a:prstGeom>
        </p:spPr>
        <p:txBody>
          <a:bodyPr wrap="square">
            <a:spAutoFit/>
          </a:bodyPr>
          <a:lstStyle/>
          <a:p>
            <a:r>
              <a:rPr lang="en-AU" dirty="0"/>
              <a:t>Guideline can be found via the CEC website:</a:t>
            </a:r>
          </a:p>
          <a:p>
            <a:endParaRPr lang="en-AU" dirty="0"/>
          </a:p>
          <a:p>
            <a:r>
              <a:rPr lang="en-AU" dirty="0">
                <a:hlinkClick r:id="rId3"/>
              </a:rPr>
              <a:t>https://www.cec.health.nsw.gov.au/keep-patients-safe/falls-prevention/paediatrics</a:t>
            </a:r>
            <a:endParaRPr lang="en-AU" dirty="0"/>
          </a:p>
          <a:p>
            <a:endParaRPr lang="en-AU" dirty="0"/>
          </a:p>
          <a:p>
            <a:endParaRPr lang="en-AU" dirty="0"/>
          </a:p>
        </p:txBody>
      </p:sp>
      <p:pic>
        <p:nvPicPr>
          <p:cNvPr id="9" name="Content Placeholder 4">
            <a:extLst>
              <a:ext uri="{FF2B5EF4-FFF2-40B4-BE49-F238E27FC236}">
                <a16:creationId xmlns:a16="http://schemas.microsoft.com/office/drawing/2014/main" id="{4276CCED-5974-4862-AFD8-A099240ED968}"/>
              </a:ext>
            </a:extLst>
          </p:cNvPr>
          <p:cNvPicPr>
            <a:picLocks noGrp="1" noChangeAspect="1"/>
          </p:cNvPicPr>
          <p:nvPr>
            <p:ph sz="quarter" idx="14"/>
          </p:nvPr>
        </p:nvPicPr>
        <p:blipFill>
          <a:blip r:embed="rId4" cstate="email">
            <a:extLst>
              <a:ext uri="{28A0092B-C50C-407E-A947-70E740481C1C}">
                <a14:useLocalDpi xmlns:a14="http://schemas.microsoft.com/office/drawing/2010/main"/>
              </a:ext>
            </a:extLst>
          </a:blip>
          <a:stretch>
            <a:fillRect/>
          </a:stretch>
        </p:blipFill>
        <p:spPr>
          <a:xfrm>
            <a:off x="6190562" y="1450883"/>
            <a:ext cx="3297762" cy="4674220"/>
          </a:xfrm>
          <a:prstGeom prst="rect">
            <a:avLst/>
          </a:prstGeom>
        </p:spPr>
      </p:pic>
    </p:spTree>
    <p:extLst>
      <p:ext uri="{BB962C8B-B14F-4D97-AF65-F5344CB8AC3E}">
        <p14:creationId xmlns:p14="http://schemas.microsoft.com/office/powerpoint/2010/main" val="303281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2FA032-B9D6-4709-8380-A909A78B0AE0}"/>
              </a:ext>
            </a:extLst>
          </p:cNvPr>
          <p:cNvPicPr>
            <a:picLocks noChangeAspect="1"/>
          </p:cNvPicPr>
          <p:nvPr/>
        </p:nvPicPr>
        <p:blipFill rotWithShape="1">
          <a:blip r:embed="rId3">
            <a:extLst>
              <a:ext uri="{28A0092B-C50C-407E-A947-70E740481C1C}">
                <a14:useLocalDpi xmlns:a14="http://schemas.microsoft.com/office/drawing/2010/main"/>
              </a:ext>
            </a:extLst>
          </a:blip>
          <a:srcRect l="1029" r="11541" b="2"/>
          <a:stretch/>
        </p:blipFill>
        <p:spPr>
          <a:xfrm>
            <a:off x="5291528" y="0"/>
            <a:ext cx="6900472" cy="685800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p:nvSpPr>
          <p:cNvPr id="2" name="Title 1">
            <a:extLst>
              <a:ext uri="{FF2B5EF4-FFF2-40B4-BE49-F238E27FC236}">
                <a16:creationId xmlns:a16="http://schemas.microsoft.com/office/drawing/2014/main" id="{0057A695-EC79-4AD7-B4A9-4DA91951C463}"/>
              </a:ext>
            </a:extLst>
          </p:cNvPr>
          <p:cNvSpPr>
            <a:spLocks noGrp="1"/>
          </p:cNvSpPr>
          <p:nvPr>
            <p:ph type="title"/>
          </p:nvPr>
        </p:nvSpPr>
        <p:spPr>
          <a:xfrm>
            <a:off x="574626" y="536956"/>
            <a:ext cx="5328633" cy="1941740"/>
          </a:xfrm>
        </p:spPr>
        <p:txBody>
          <a:bodyPr anchor="b">
            <a:noAutofit/>
          </a:bodyPr>
          <a:lstStyle/>
          <a:p>
            <a:r>
              <a:rPr lang="en-US" sz="2800" dirty="0"/>
              <a:t>Our aim: To reduce preventable harm associated with a fall and entrapment</a:t>
            </a:r>
            <a:endParaRPr lang="en-AU" sz="1600" dirty="0"/>
          </a:p>
        </p:txBody>
      </p:sp>
      <p:sp>
        <p:nvSpPr>
          <p:cNvPr id="3" name="Content Placeholder 2">
            <a:extLst>
              <a:ext uri="{FF2B5EF4-FFF2-40B4-BE49-F238E27FC236}">
                <a16:creationId xmlns:a16="http://schemas.microsoft.com/office/drawing/2014/main" id="{BBE77164-5BE5-42D3-9F53-0A52CC2C7282}"/>
              </a:ext>
            </a:extLst>
          </p:cNvPr>
          <p:cNvSpPr>
            <a:spLocks noGrp="1"/>
          </p:cNvSpPr>
          <p:nvPr>
            <p:ph sz="quarter" idx="14"/>
          </p:nvPr>
        </p:nvSpPr>
        <p:spPr>
          <a:xfrm>
            <a:off x="574626" y="2684206"/>
            <a:ext cx="3493217" cy="2243583"/>
          </a:xfrm>
        </p:spPr>
        <p:txBody>
          <a:bodyPr anchor="t">
            <a:normAutofit/>
          </a:bodyPr>
          <a:lstStyle/>
          <a:p>
            <a:pPr marL="285750" indent="-285750">
              <a:buFont typeface="Wingdings" panose="05000000000000000000" pitchFamily="2" charset="2"/>
              <a:buChar char="ü"/>
            </a:pPr>
            <a:r>
              <a:rPr lang="en-AU" sz="1700" dirty="0"/>
              <a:t> </a:t>
            </a:r>
            <a:r>
              <a:rPr lang="en-AU" sz="2000" dirty="0"/>
              <a:t>Identify</a:t>
            </a:r>
          </a:p>
          <a:p>
            <a:pPr marL="342900" indent="-342900">
              <a:buFont typeface="Wingdings" panose="05000000000000000000" pitchFamily="2" charset="2"/>
              <a:buChar char="ü"/>
            </a:pPr>
            <a:r>
              <a:rPr lang="en-AU" sz="2000" dirty="0"/>
              <a:t>Minimise</a:t>
            </a:r>
          </a:p>
          <a:p>
            <a:pPr marL="342900" indent="-342900">
              <a:buFont typeface="Wingdings" panose="05000000000000000000" pitchFamily="2" charset="2"/>
              <a:buChar char="ü"/>
            </a:pPr>
            <a:r>
              <a:rPr lang="en-AU" sz="2000" dirty="0"/>
              <a:t>Manage</a:t>
            </a:r>
          </a:p>
          <a:p>
            <a:pPr marL="0" indent="0">
              <a:buNone/>
            </a:pPr>
            <a:r>
              <a:rPr lang="en-AU" sz="2000" dirty="0"/>
              <a:t>risk of a fall and entrapment</a:t>
            </a:r>
          </a:p>
        </p:txBody>
      </p:sp>
    </p:spTree>
    <p:extLst>
      <p:ext uri="{BB962C8B-B14F-4D97-AF65-F5344CB8AC3E}">
        <p14:creationId xmlns:p14="http://schemas.microsoft.com/office/powerpoint/2010/main" val="83169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01FC472-5A55-47CF-851C-55997721A94D}"/>
              </a:ext>
            </a:extLst>
          </p:cNvPr>
          <p:cNvSpPr>
            <a:spLocks noGrp="1"/>
          </p:cNvSpPr>
          <p:nvPr>
            <p:ph type="title"/>
          </p:nvPr>
        </p:nvSpPr>
        <p:spPr/>
        <p:txBody>
          <a:bodyPr/>
          <a:lstStyle/>
          <a:p>
            <a:br>
              <a:rPr lang="en-US" sz="4000" dirty="0"/>
            </a:br>
            <a:endParaRPr lang="en-AU" dirty="0"/>
          </a:p>
        </p:txBody>
      </p:sp>
      <p:sp>
        <p:nvSpPr>
          <p:cNvPr id="6" name="Slide Number Placeholder 5">
            <a:extLst>
              <a:ext uri="{FF2B5EF4-FFF2-40B4-BE49-F238E27FC236}">
                <a16:creationId xmlns:a16="http://schemas.microsoft.com/office/drawing/2014/main" id="{50AABDBF-D781-4039-9FB5-3BC94E405873}"/>
              </a:ext>
            </a:extLst>
          </p:cNvPr>
          <p:cNvSpPr>
            <a:spLocks noGrp="1"/>
          </p:cNvSpPr>
          <p:nvPr>
            <p:ph type="sldNum" sz="quarter" idx="17"/>
          </p:nvPr>
        </p:nvSpPr>
        <p:spPr/>
        <p:txBody>
          <a:bodyPr/>
          <a:lstStyle/>
          <a:p>
            <a:fld id="{84D3DED8-CEC3-1449-A2AB-4F5665AE0AC9}" type="slidenum">
              <a:rPr lang="en-AU" smtClean="0"/>
              <a:t>8</a:t>
            </a:fld>
            <a:endParaRPr lang="en-AU" dirty="0"/>
          </a:p>
        </p:txBody>
      </p:sp>
      <p:sp>
        <p:nvSpPr>
          <p:cNvPr id="10" name="Flowchart: Connector 9">
            <a:extLst>
              <a:ext uri="{FF2B5EF4-FFF2-40B4-BE49-F238E27FC236}">
                <a16:creationId xmlns:a16="http://schemas.microsoft.com/office/drawing/2014/main" id="{005EF9D1-1566-4EEC-B849-9473DDAF9CFD}"/>
              </a:ext>
            </a:extLst>
          </p:cNvPr>
          <p:cNvSpPr/>
          <p:nvPr/>
        </p:nvSpPr>
        <p:spPr>
          <a:xfrm>
            <a:off x="5696900" y="563104"/>
            <a:ext cx="5442155" cy="5181206"/>
          </a:xfrm>
          <a:prstGeom prst="flowChartConnector">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dirty="0">
                <a:solidFill>
                  <a:schemeClr val="bg1"/>
                </a:solidFill>
              </a:rPr>
              <a:t>This guideline applies to all staff who deliver care to infants, children and young people in a NSW public hospital </a:t>
            </a:r>
          </a:p>
        </p:txBody>
      </p:sp>
      <p:sp>
        <p:nvSpPr>
          <p:cNvPr id="7" name="Title 1">
            <a:extLst>
              <a:ext uri="{FF2B5EF4-FFF2-40B4-BE49-F238E27FC236}">
                <a16:creationId xmlns:a16="http://schemas.microsoft.com/office/drawing/2014/main" id="{CEC4B932-E094-408D-82FF-B908B5524268}"/>
              </a:ext>
            </a:extLst>
          </p:cNvPr>
          <p:cNvSpPr txBox="1">
            <a:spLocks/>
          </p:cNvSpPr>
          <p:nvPr/>
        </p:nvSpPr>
        <p:spPr>
          <a:xfrm>
            <a:off x="847725" y="665163"/>
            <a:ext cx="4849175" cy="66650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Who does the guideline apply to?</a:t>
            </a:r>
            <a:br>
              <a:rPr lang="en-AU" dirty="0"/>
            </a:br>
            <a:endParaRPr lang="en-AU" dirty="0"/>
          </a:p>
        </p:txBody>
      </p:sp>
    </p:spTree>
    <p:extLst>
      <p:ext uri="{BB962C8B-B14F-4D97-AF65-F5344CB8AC3E}">
        <p14:creationId xmlns:p14="http://schemas.microsoft.com/office/powerpoint/2010/main" val="3801705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Fall</a:t>
            </a:r>
          </a:p>
        </p:txBody>
      </p:sp>
      <p:sp>
        <p:nvSpPr>
          <p:cNvPr id="4" name="Text Placeholder 3">
            <a:extLst>
              <a:ext uri="{FF2B5EF4-FFF2-40B4-BE49-F238E27FC236}">
                <a16:creationId xmlns:a16="http://schemas.microsoft.com/office/drawing/2014/main" id="{1E88BF5C-6BFD-47C4-B65D-7EE37986DB93}"/>
              </a:ext>
            </a:extLst>
          </p:cNvPr>
          <p:cNvSpPr>
            <a:spLocks noGrp="1"/>
          </p:cNvSpPr>
          <p:nvPr>
            <p:ph type="body" sz="quarter" idx="13"/>
          </p:nvPr>
        </p:nvSpPr>
        <p:spPr/>
        <p:txBody>
          <a:bodyPr/>
          <a:lstStyle/>
          <a:p>
            <a:r>
              <a:rPr lang="en-AU" sz="2400" dirty="0"/>
              <a:t>Definition</a:t>
            </a:r>
          </a:p>
        </p:txBody>
      </p:sp>
      <p:sp>
        <p:nvSpPr>
          <p:cNvPr id="3" name="Content Placeholder 2"/>
          <p:cNvSpPr>
            <a:spLocks noGrp="1"/>
          </p:cNvSpPr>
          <p:nvPr>
            <p:ph sz="quarter" idx="14"/>
          </p:nvPr>
        </p:nvSpPr>
        <p:spPr>
          <a:xfrm>
            <a:off x="695325" y="1780195"/>
            <a:ext cx="5496469" cy="3703007"/>
          </a:xfrm>
        </p:spPr>
        <p:txBody>
          <a:bodyPr>
            <a:normAutofit/>
          </a:bodyPr>
          <a:lstStyle/>
          <a:p>
            <a:pPr marL="0" indent="0">
              <a:buClr>
                <a:srgbClr val="006666"/>
              </a:buClr>
              <a:buNone/>
            </a:pPr>
            <a:r>
              <a:rPr lang="en-AU" sz="2200" i="1" dirty="0"/>
              <a:t>An unintended event resulting in a person coming to rest on the ground/floor or other lower level (witnessed) or reported to have landed on the floor (unwitnessed).</a:t>
            </a:r>
          </a:p>
          <a:p>
            <a:pPr marL="0" indent="0">
              <a:buClr>
                <a:srgbClr val="006666"/>
              </a:buClr>
              <a:buNone/>
            </a:pPr>
            <a:r>
              <a:rPr lang="en-AU" sz="2200" i="1" dirty="0"/>
              <a:t>This can be from standing, bed, cot or chair.</a:t>
            </a:r>
          </a:p>
          <a:p>
            <a:pPr marL="0" indent="0">
              <a:buClr>
                <a:srgbClr val="006666"/>
              </a:buClr>
              <a:buNone/>
            </a:pPr>
            <a:r>
              <a:rPr lang="en-AU" sz="2200" i="1" dirty="0"/>
              <a:t> </a:t>
            </a:r>
            <a:r>
              <a:rPr lang="en-AU" sz="2200" dirty="0"/>
              <a:t>(World </a:t>
            </a:r>
            <a:r>
              <a:rPr lang="en-AU" sz="2200"/>
              <a:t>Health Organization</a:t>
            </a:r>
            <a:r>
              <a:rPr lang="en-AU" sz="2200" dirty="0"/>
              <a:t>, 2018) </a:t>
            </a:r>
          </a:p>
          <a:p>
            <a:pPr marL="400050" lvl="1" indent="0">
              <a:buClr>
                <a:schemeClr val="accent6">
                  <a:lumMod val="75000"/>
                </a:schemeClr>
              </a:buClr>
              <a:buNone/>
            </a:pPr>
            <a:endParaRPr lang="en-AU" sz="2000" i="1" dirty="0"/>
          </a:p>
        </p:txBody>
      </p:sp>
      <p:pic>
        <p:nvPicPr>
          <p:cNvPr id="6" name="Picture 5" descr="A picture containing text, indoor, person, scene&#10;&#10;Description automatically generated">
            <a:extLst>
              <a:ext uri="{FF2B5EF4-FFF2-40B4-BE49-F238E27FC236}">
                <a16:creationId xmlns:a16="http://schemas.microsoft.com/office/drawing/2014/main" id="{2193425D-C413-4E11-AD61-20649C1963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42599" y="1737768"/>
            <a:ext cx="5073696" cy="3382464"/>
          </a:xfrm>
          <a:prstGeom prst="rect">
            <a:avLst/>
          </a:prstGeom>
        </p:spPr>
      </p:pic>
    </p:spTree>
    <p:extLst>
      <p:ext uri="{BB962C8B-B14F-4D97-AF65-F5344CB8AC3E}">
        <p14:creationId xmlns:p14="http://schemas.microsoft.com/office/powerpoint/2010/main" val="2406966711"/>
      </p:ext>
    </p:extLst>
  </p:cSld>
  <p:clrMapOvr>
    <a:masterClrMapping/>
  </p:clrMapOvr>
</p:sld>
</file>

<file path=ppt/theme/theme1.xml><?xml version="1.0" encoding="utf-8"?>
<a:theme xmlns:a="http://schemas.openxmlformats.org/drawingml/2006/main" name="1_Master">
  <a:themeElements>
    <a:clrScheme name="CXC">
      <a:dk1>
        <a:srgbClr val="000000"/>
      </a:dk1>
      <a:lt1>
        <a:srgbClr val="FFFFFF"/>
      </a:lt1>
      <a:dk2>
        <a:srgbClr val="44546A"/>
      </a:dk2>
      <a:lt2>
        <a:srgbClr val="E7E6E6"/>
      </a:lt2>
      <a:accent1>
        <a:srgbClr val="006666"/>
      </a:accent1>
      <a:accent2>
        <a:srgbClr val="009999"/>
      </a:accent2>
      <a:accent3>
        <a:srgbClr val="00CCCC"/>
      </a:accent3>
      <a:accent4>
        <a:srgbClr val="74DECA"/>
      </a:accent4>
      <a:accent5>
        <a:srgbClr val="BDF0E8"/>
      </a:accent5>
      <a:accent6>
        <a:srgbClr val="000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Teal 100">
      <a:srgbClr val="006666"/>
    </a:custClr>
    <a:custClr name="Teal 100">
      <a:srgbClr val="009999"/>
    </a:custClr>
    <a:custClr name="Aqua 100">
      <a:srgbClr val="00CCCC"/>
    </a:custClr>
    <a:custClr name="Green Aqua 100">
      <a:srgbClr val="74DECA"/>
    </a:custClr>
    <a:custClr name="Light Aqua 100">
      <a:srgbClr val="BDF0E8"/>
    </a:custClr>
    <a:custClr name="Blue 100">
      <a:srgbClr val="002664"/>
    </a:custClr>
    <a:custClr name="Blue1 100">
      <a:srgbClr val="0A7CB9"/>
    </a:custClr>
    <a:custClr name="Blue2 100">
      <a:srgbClr val="00ABE6"/>
    </a:custClr>
    <a:custClr name="Purple 100">
      <a:srgbClr val="752F8A"/>
    </a:custClr>
    <a:custClr name="Yellow 100">
      <a:srgbClr val="F9BE00"/>
    </a:custClr>
    <a:custClr name="Dark Teal 75">
      <a:srgbClr val="408C8C"/>
    </a:custClr>
    <a:custClr name="Teal 75">
      <a:srgbClr val="40B3B3"/>
    </a:custClr>
    <a:custClr name="Aqua 75">
      <a:srgbClr val="5CC6CC"/>
    </a:custClr>
    <a:custClr name="Green Aqua 75">
      <a:srgbClr val="9ED7CF"/>
    </a:custClr>
    <a:custClr name="LightAqua75">
      <a:srgbClr val="CEF4EE"/>
    </a:custClr>
    <a:custClr name="Blue 75">
      <a:srgbClr val="405C8B"/>
    </a:custClr>
    <a:custClr name="Blue1 75">
      <a:srgbClr val="479DCB"/>
    </a:custClr>
    <a:custClr name="Blue2 75">
      <a:srgbClr val="40C0EC"/>
    </a:custClr>
    <a:custClr name="Purple 75">
      <a:srgbClr val="9863A7"/>
    </a:custClr>
    <a:custClr name="Yellow 75">
      <a:srgbClr val="FBCE40"/>
    </a:custClr>
    <a:custClr name="Dark Teal 50">
      <a:srgbClr val="80B3B3"/>
    </a:custClr>
    <a:custClr name="Teal 50">
      <a:srgbClr val="80CCCC"/>
    </a:custClr>
    <a:custClr name="Aqua 50">
      <a:srgbClr val="8CD3D9"/>
    </a:custClr>
    <a:custClr name="Green Aqua 50">
      <a:srgbClr val="BAEFE4"/>
    </a:custClr>
    <a:custClr name="Light Aqua 50">
      <a:srgbClr val="DEF8F3"/>
    </a:custClr>
    <a:custClr name="Blue 50">
      <a:srgbClr val="8093B2"/>
    </a:custClr>
    <a:custClr name="Blue1 50">
      <a:srgbClr val="85BEDC"/>
    </a:custClr>
    <a:custClr name="Blue2 50">
      <a:srgbClr val="80D5F3"/>
    </a:custClr>
    <a:custClr name="Purple 50">
      <a:srgbClr val="BA97C4"/>
    </a:custClr>
    <a:custClr name="Yellow 50">
      <a:srgbClr val="FCDF80"/>
    </a:custClr>
    <a:custClr name="Dark Teal 25">
      <a:srgbClr val="BFD9D9"/>
    </a:custClr>
    <a:custClr name="Teal 25">
      <a:srgbClr val="BFE6E6"/>
    </a:custClr>
    <a:custClr name="Aqua 25">
      <a:srgbClr val="BFF2F2"/>
    </a:custClr>
    <a:custClr name="Green Aqua 25">
      <a:srgbClr val="DCF7F2"/>
    </a:custClr>
    <a:custClr name="Light Aqua 25">
      <a:srgbClr val="EFFBF9"/>
    </a:custClr>
    <a:custClr name="Blue 25">
      <a:srgbClr val="BFC9DB"/>
    </a:custClr>
    <a:custClr name="Blue1 25">
      <a:srgbClr val="C2DEEE"/>
    </a:custClr>
    <a:custClr name="Blue2 25">
      <a:srgbClr val="BFEAF9"/>
    </a:custClr>
    <a:custClr name="Purple 25">
      <a:srgbClr val="DDCBE2"/>
    </a:custClr>
    <a:custClr name="Yellow 25">
      <a:srgbClr val="FEEFBF"/>
    </a:custClr>
    <a:custClr name="Dark Teal 10">
      <a:srgbClr val="E6F0F0"/>
    </a:custClr>
    <a:custClr name="Teal 10">
      <a:srgbClr val="E6F5F5"/>
    </a:custClr>
    <a:custClr name="Aqua 10">
      <a:srgbClr val="E6FAFA"/>
    </a:custClr>
    <a:custClr name="Green Aqua 10">
      <a:srgbClr val="F1FCFA"/>
    </a:custClr>
    <a:custClr name="Light Aqua 10">
      <a:srgbClr val="F8FEFD"/>
    </a:custClr>
    <a:custClr name="Blue 10">
      <a:srgbClr val="E6E9F0"/>
    </a:custClr>
    <a:custClr name="Blue1 10">
      <a:srgbClr val="E7F2F8"/>
    </a:custClr>
    <a:custClr name="Blue2 10">
      <a:srgbClr val="E6F7FD"/>
    </a:custClr>
    <a:custClr name="Purple 10">
      <a:srgbClr val="F1EAF3"/>
    </a:custClr>
    <a:custClr name="Yellow 10">
      <a:srgbClr val="FEF9E6"/>
    </a:custClr>
  </a:custClrLst>
  <a:extLst>
    <a:ext uri="{05A4C25C-085E-4340-85A3-A5531E510DB2}">
      <thm15:themeFamily xmlns:thm15="http://schemas.microsoft.com/office/thememl/2012/main" name="CXC" id="{A9E2228E-3D72-AE4D-A10C-2F97319343E6}" vid="{39A31D70-BFB1-894D-9AFC-57B4930D02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C17BFD53EA0B14B89A78FECE3E61D89" ma:contentTypeVersion="11" ma:contentTypeDescription="Create a new document." ma:contentTypeScope="" ma:versionID="b199e55279bd5cffe7250ac488307022">
  <xsd:schema xmlns:xsd="http://www.w3.org/2001/XMLSchema" xmlns:xs="http://www.w3.org/2001/XMLSchema" xmlns:p="http://schemas.microsoft.com/office/2006/metadata/properties" xmlns:ns3="64b79efd-711e-4d9c-8536-798db3def520" xmlns:ns4="555995a6-122a-439d-8902-ed28f17a3c73" targetNamespace="http://schemas.microsoft.com/office/2006/metadata/properties" ma:root="true" ma:fieldsID="df84c1ab41f25e7870d0fce7e932ec1f" ns3:_="" ns4:_="">
    <xsd:import namespace="64b79efd-711e-4d9c-8536-798db3def520"/>
    <xsd:import namespace="555995a6-122a-439d-8902-ed28f17a3c7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b79efd-711e-4d9c-8536-798db3def5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5995a6-122a-439d-8902-ed28f17a3c7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8F631C9-5BBA-4E54-B53F-F633CC4AF68F}">
  <ds:schemaRefs>
    <ds:schemaRef ds:uri="http://schemas.microsoft.com/sharepoint/v3/contenttype/forms"/>
  </ds:schemaRefs>
</ds:datastoreItem>
</file>

<file path=customXml/itemProps2.xml><?xml version="1.0" encoding="utf-8"?>
<ds:datastoreItem xmlns:ds="http://schemas.openxmlformats.org/officeDocument/2006/customXml" ds:itemID="{EF17EDB1-AB05-4E5C-9FBA-0C43E59054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b79efd-711e-4d9c-8536-798db3def520"/>
    <ds:schemaRef ds:uri="555995a6-122a-439d-8902-ed28f17a3c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EA73D3-37F9-42F2-AE03-66582D071C95}">
  <ds:schemaRefs>
    <ds:schemaRef ds:uri="http://schemas.microsoft.com/office/2006/documentManagement/types"/>
    <ds:schemaRef ds:uri="http://purl.org/dc/terms/"/>
    <ds:schemaRef ds:uri="64b79efd-711e-4d9c-8536-798db3def520"/>
    <ds:schemaRef ds:uri="http://purl.org/dc/dcmitype/"/>
    <ds:schemaRef ds:uri="http://purl.org/dc/elements/1.1/"/>
    <ds:schemaRef ds:uri="http://schemas.microsoft.com/office/2006/metadata/properties"/>
    <ds:schemaRef ds:uri="555995a6-122a-439d-8902-ed28f17a3c73"/>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4784</TotalTime>
  <Words>5293</Words>
  <Application>Microsoft Office PowerPoint</Application>
  <PresentationFormat>Widescreen</PresentationFormat>
  <Paragraphs>370</Paragraphs>
  <Slides>31</Slides>
  <Notes>29</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Gill Sans light</vt:lpstr>
      <vt:lpstr>System Font Regular</vt:lpstr>
      <vt:lpstr>Wingdings</vt:lpstr>
      <vt:lpstr>1_Master</vt:lpstr>
      <vt:lpstr>Paediatric Fall and Entrapment Prevention and Management</vt:lpstr>
      <vt:lpstr>Health Custodian</vt:lpstr>
      <vt:lpstr>PowerPoint Presentation</vt:lpstr>
      <vt:lpstr>Session outline:  </vt:lpstr>
      <vt:lpstr>Coronial inquiry and recommendations</vt:lpstr>
      <vt:lpstr>CEC Paediatric Fall and Entrapment Prevention and Management Guideline</vt:lpstr>
      <vt:lpstr>Our aim: To reduce preventable harm associated with a fall and entrapment</vt:lpstr>
      <vt:lpstr> </vt:lpstr>
      <vt:lpstr>Fall</vt:lpstr>
      <vt:lpstr>Entrapment </vt:lpstr>
      <vt:lpstr>Why does this matter?</vt:lpstr>
      <vt:lpstr>What is our data telling us?</vt:lpstr>
      <vt:lpstr>What is our data telling us?</vt:lpstr>
      <vt:lpstr>PowerPoint Presentation</vt:lpstr>
      <vt:lpstr>Lessons from our falls data</vt:lpstr>
      <vt:lpstr>Paediatric Fall and Risk Screening</vt:lpstr>
      <vt:lpstr>Identifying children at risk of a fall and/or entrapment </vt:lpstr>
      <vt:lpstr>Patient story  </vt:lpstr>
      <vt:lpstr>Activity: Can you identify 11 fall and/or entrapment prevention interventions in the next slide?</vt:lpstr>
      <vt:lpstr>PowerPoint Presentation</vt:lpstr>
      <vt:lpstr>Did you identify all 11 interventions?</vt:lpstr>
      <vt:lpstr>High risk care actions</vt:lpstr>
      <vt:lpstr>Entrapment prevention strategies </vt:lpstr>
      <vt:lpstr>Key prevention principles in preventing a fall and entrapment</vt:lpstr>
      <vt:lpstr>Paediatric Cot and Bed Allocation Guide (CaBAG)</vt:lpstr>
      <vt:lpstr>Post Fall Management</vt:lpstr>
      <vt:lpstr>Parent/Carer Information</vt:lpstr>
      <vt:lpstr>Who do I ask for more information? </vt:lpstr>
      <vt:lpstr>Bed Allocation</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Paediatric Fall and Entrapment Prevention and Management Education</dc:title>
  <dc:creator>Paul Hunstead</dc:creator>
  <cp:keywords>Fall, Entrapment, Paediatrics</cp:keywords>
  <cp:lastModifiedBy>Gillian Gilchrist</cp:lastModifiedBy>
  <cp:revision>63</cp:revision>
  <dcterms:created xsi:type="dcterms:W3CDTF">2020-11-30T04:27:52Z</dcterms:created>
  <dcterms:modified xsi:type="dcterms:W3CDTF">2021-05-27T10:32:27Z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0x010100CC17BFD53EA0B14B89A78FECE3E61D89</vt:lpwstr>
  </property>
</Properties>
</file>